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9" r:id="rId5"/>
    <p:sldId id="258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7D89-80D9-41A3-BCE7-E097A6864538}" type="datetimeFigureOut">
              <a:rPr lang="fr-FR" smtClean="0"/>
              <a:t>22/10/2017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1400-E8D8-4053-9890-1212441E0C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1720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7D89-80D9-41A3-BCE7-E097A6864538}" type="datetimeFigureOut">
              <a:rPr lang="fr-FR" smtClean="0"/>
              <a:t>22/10/2017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1400-E8D8-4053-9890-1212441E0C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4233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7D89-80D9-41A3-BCE7-E097A6864538}" type="datetimeFigureOut">
              <a:rPr lang="fr-FR" smtClean="0"/>
              <a:t>22/10/2017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1400-E8D8-4053-9890-1212441E0C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6186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7D89-80D9-41A3-BCE7-E097A6864538}" type="datetimeFigureOut">
              <a:rPr lang="fr-FR" smtClean="0"/>
              <a:t>22/10/2017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1400-E8D8-4053-9890-1212441E0C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4968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7D89-80D9-41A3-BCE7-E097A6864538}" type="datetimeFigureOut">
              <a:rPr lang="fr-FR" smtClean="0"/>
              <a:t>22/10/2017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1400-E8D8-4053-9890-1212441E0C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3364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7D89-80D9-41A3-BCE7-E097A6864538}" type="datetimeFigureOut">
              <a:rPr lang="fr-FR" smtClean="0"/>
              <a:t>22/10/2017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1400-E8D8-4053-9890-1212441E0C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2013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7D89-80D9-41A3-BCE7-E097A6864538}" type="datetimeFigureOut">
              <a:rPr lang="fr-FR" smtClean="0"/>
              <a:t>22/10/2017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1400-E8D8-4053-9890-1212441E0C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4851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7D89-80D9-41A3-BCE7-E097A6864538}" type="datetimeFigureOut">
              <a:rPr lang="fr-FR" smtClean="0"/>
              <a:t>22/10/2017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1400-E8D8-4053-9890-1212441E0C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973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7D89-80D9-41A3-BCE7-E097A6864538}" type="datetimeFigureOut">
              <a:rPr lang="fr-FR" smtClean="0"/>
              <a:t>22/10/2017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1400-E8D8-4053-9890-1212441E0C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4845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7D89-80D9-41A3-BCE7-E097A6864538}" type="datetimeFigureOut">
              <a:rPr lang="fr-FR" smtClean="0"/>
              <a:t>22/10/2017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1400-E8D8-4053-9890-1212441E0C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1753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7D89-80D9-41A3-BCE7-E097A6864538}" type="datetimeFigureOut">
              <a:rPr lang="fr-FR" smtClean="0"/>
              <a:t>22/10/2017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1400-E8D8-4053-9890-1212441E0C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1341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27D89-80D9-41A3-BCE7-E097A6864538}" type="datetimeFigureOut">
              <a:rPr lang="fr-FR" smtClean="0"/>
              <a:t>22/10/2017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51400-E8D8-4053-9890-1212441E0C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7214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52774" y="2451101"/>
            <a:ext cx="6291263" cy="1325563"/>
          </a:xfrm>
        </p:spPr>
        <p:txBody>
          <a:bodyPr>
            <a:noAutofit/>
          </a:bodyPr>
          <a:lstStyle/>
          <a:p>
            <a:pPr algn="ctr"/>
            <a:r>
              <a:rPr lang="fr-FR" sz="5400" b="1" dirty="0" smtClean="0"/>
              <a:t> Croquis possibles</a:t>
            </a:r>
            <a:endParaRPr lang="fr-FR" sz="5400" b="1" dirty="0"/>
          </a:p>
        </p:txBody>
      </p:sp>
    </p:spTree>
    <p:extLst>
      <p:ext uri="{BB962C8B-B14F-4D97-AF65-F5344CB8AC3E}">
        <p14:creationId xmlns:p14="http://schemas.microsoft.com/office/powerpoint/2010/main" val="2062670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91491" y="80273"/>
            <a:ext cx="9622217" cy="645907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orme libre 10"/>
          <p:cNvSpPr/>
          <p:nvPr/>
        </p:nvSpPr>
        <p:spPr>
          <a:xfrm>
            <a:off x="1828800" y="3409950"/>
            <a:ext cx="1809750" cy="2990850"/>
          </a:xfrm>
          <a:custGeom>
            <a:avLst/>
            <a:gdLst>
              <a:gd name="connsiteX0" fmla="*/ 0 w 1809750"/>
              <a:gd name="connsiteY0" fmla="*/ 2762250 h 2990850"/>
              <a:gd name="connsiteX1" fmla="*/ 590550 w 1809750"/>
              <a:gd name="connsiteY1" fmla="*/ 1790700 h 2990850"/>
              <a:gd name="connsiteX2" fmla="*/ 476250 w 1809750"/>
              <a:gd name="connsiteY2" fmla="*/ 1333500 h 2990850"/>
              <a:gd name="connsiteX3" fmla="*/ 781050 w 1809750"/>
              <a:gd name="connsiteY3" fmla="*/ 381000 h 2990850"/>
              <a:gd name="connsiteX4" fmla="*/ 895350 w 1809750"/>
              <a:gd name="connsiteY4" fmla="*/ 38100 h 2990850"/>
              <a:gd name="connsiteX5" fmla="*/ 1162050 w 1809750"/>
              <a:gd name="connsiteY5" fmla="*/ 0 h 2990850"/>
              <a:gd name="connsiteX6" fmla="*/ 1314450 w 1809750"/>
              <a:gd name="connsiteY6" fmla="*/ 304800 h 2990850"/>
              <a:gd name="connsiteX7" fmla="*/ 1181100 w 1809750"/>
              <a:gd name="connsiteY7" fmla="*/ 533400 h 2990850"/>
              <a:gd name="connsiteX8" fmla="*/ 1714500 w 1809750"/>
              <a:gd name="connsiteY8" fmla="*/ 190500 h 2990850"/>
              <a:gd name="connsiteX9" fmla="*/ 1809750 w 1809750"/>
              <a:gd name="connsiteY9" fmla="*/ 304800 h 2990850"/>
              <a:gd name="connsiteX10" fmla="*/ 1314450 w 1809750"/>
              <a:gd name="connsiteY10" fmla="*/ 819150 h 2990850"/>
              <a:gd name="connsiteX11" fmla="*/ 1219200 w 1809750"/>
              <a:gd name="connsiteY11" fmla="*/ 1238250 h 2990850"/>
              <a:gd name="connsiteX12" fmla="*/ 1676400 w 1809750"/>
              <a:gd name="connsiteY12" fmla="*/ 2190750 h 2990850"/>
              <a:gd name="connsiteX13" fmla="*/ 1333500 w 1809750"/>
              <a:gd name="connsiteY13" fmla="*/ 2190750 h 2990850"/>
              <a:gd name="connsiteX14" fmla="*/ 952500 w 1809750"/>
              <a:gd name="connsiteY14" fmla="*/ 1543050 h 2990850"/>
              <a:gd name="connsiteX15" fmla="*/ 342900 w 1809750"/>
              <a:gd name="connsiteY15" fmla="*/ 2762250 h 2990850"/>
              <a:gd name="connsiteX16" fmla="*/ 361950 w 1809750"/>
              <a:gd name="connsiteY16" fmla="*/ 2990850 h 2990850"/>
              <a:gd name="connsiteX17" fmla="*/ 133350 w 1809750"/>
              <a:gd name="connsiteY17" fmla="*/ 2990850 h 2990850"/>
              <a:gd name="connsiteX18" fmla="*/ 0 w 1809750"/>
              <a:gd name="connsiteY18" fmla="*/ 2762250 h 2990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809750" h="2990850">
                <a:moveTo>
                  <a:pt x="0" y="2762250"/>
                </a:moveTo>
                <a:lnTo>
                  <a:pt x="590550" y="1790700"/>
                </a:lnTo>
                <a:lnTo>
                  <a:pt x="476250" y="1333500"/>
                </a:lnTo>
                <a:lnTo>
                  <a:pt x="781050" y="381000"/>
                </a:lnTo>
                <a:lnTo>
                  <a:pt x="895350" y="38100"/>
                </a:lnTo>
                <a:lnTo>
                  <a:pt x="1162050" y="0"/>
                </a:lnTo>
                <a:lnTo>
                  <a:pt x="1314450" y="304800"/>
                </a:lnTo>
                <a:lnTo>
                  <a:pt x="1181100" y="533400"/>
                </a:lnTo>
                <a:lnTo>
                  <a:pt x="1714500" y="190500"/>
                </a:lnTo>
                <a:lnTo>
                  <a:pt x="1809750" y="304800"/>
                </a:lnTo>
                <a:lnTo>
                  <a:pt x="1314450" y="819150"/>
                </a:lnTo>
                <a:lnTo>
                  <a:pt x="1219200" y="1238250"/>
                </a:lnTo>
                <a:lnTo>
                  <a:pt x="1676400" y="2190750"/>
                </a:lnTo>
                <a:lnTo>
                  <a:pt x="1333500" y="2190750"/>
                </a:lnTo>
                <a:lnTo>
                  <a:pt x="952500" y="1543050"/>
                </a:lnTo>
                <a:lnTo>
                  <a:pt x="342900" y="2762250"/>
                </a:lnTo>
                <a:lnTo>
                  <a:pt x="361950" y="2990850"/>
                </a:lnTo>
                <a:lnTo>
                  <a:pt x="133350" y="2990850"/>
                </a:lnTo>
                <a:lnTo>
                  <a:pt x="0" y="276225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orme libre 13"/>
          <p:cNvSpPr/>
          <p:nvPr/>
        </p:nvSpPr>
        <p:spPr>
          <a:xfrm>
            <a:off x="5619750" y="190500"/>
            <a:ext cx="342900" cy="2324100"/>
          </a:xfrm>
          <a:custGeom>
            <a:avLst/>
            <a:gdLst>
              <a:gd name="connsiteX0" fmla="*/ 38100 w 342900"/>
              <a:gd name="connsiteY0" fmla="*/ 2324100 h 2324100"/>
              <a:gd name="connsiteX1" fmla="*/ 133350 w 342900"/>
              <a:gd name="connsiteY1" fmla="*/ 1047750 h 2324100"/>
              <a:gd name="connsiteX2" fmla="*/ 19050 w 342900"/>
              <a:gd name="connsiteY2" fmla="*/ 990600 h 2324100"/>
              <a:gd name="connsiteX3" fmla="*/ 0 w 342900"/>
              <a:gd name="connsiteY3" fmla="*/ 838200 h 2324100"/>
              <a:gd name="connsiteX4" fmla="*/ 57150 w 342900"/>
              <a:gd name="connsiteY4" fmla="*/ 742950 h 2324100"/>
              <a:gd name="connsiteX5" fmla="*/ 133350 w 342900"/>
              <a:gd name="connsiteY5" fmla="*/ 723900 h 2324100"/>
              <a:gd name="connsiteX6" fmla="*/ 190500 w 342900"/>
              <a:gd name="connsiteY6" fmla="*/ 0 h 2324100"/>
              <a:gd name="connsiteX7" fmla="*/ 228600 w 342900"/>
              <a:gd name="connsiteY7" fmla="*/ 704850 h 2324100"/>
              <a:gd name="connsiteX8" fmla="*/ 342900 w 342900"/>
              <a:gd name="connsiteY8" fmla="*/ 800100 h 2324100"/>
              <a:gd name="connsiteX9" fmla="*/ 342900 w 342900"/>
              <a:gd name="connsiteY9" fmla="*/ 800100 h 2324100"/>
              <a:gd name="connsiteX10" fmla="*/ 342900 w 342900"/>
              <a:gd name="connsiteY10" fmla="*/ 1009650 h 2324100"/>
              <a:gd name="connsiteX11" fmla="*/ 266700 w 342900"/>
              <a:gd name="connsiteY11" fmla="*/ 1066800 h 2324100"/>
              <a:gd name="connsiteX12" fmla="*/ 342900 w 342900"/>
              <a:gd name="connsiteY12" fmla="*/ 2305050 h 2324100"/>
              <a:gd name="connsiteX13" fmla="*/ 38100 w 342900"/>
              <a:gd name="connsiteY13" fmla="*/ 2324100 h 232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2900" h="2324100">
                <a:moveTo>
                  <a:pt x="38100" y="2324100"/>
                </a:moveTo>
                <a:lnTo>
                  <a:pt x="133350" y="1047750"/>
                </a:lnTo>
                <a:lnTo>
                  <a:pt x="19050" y="990600"/>
                </a:lnTo>
                <a:lnTo>
                  <a:pt x="0" y="838200"/>
                </a:lnTo>
                <a:lnTo>
                  <a:pt x="57150" y="742950"/>
                </a:lnTo>
                <a:lnTo>
                  <a:pt x="133350" y="723900"/>
                </a:lnTo>
                <a:lnTo>
                  <a:pt x="190500" y="0"/>
                </a:lnTo>
                <a:lnTo>
                  <a:pt x="228600" y="704850"/>
                </a:lnTo>
                <a:lnTo>
                  <a:pt x="342900" y="800100"/>
                </a:lnTo>
                <a:lnTo>
                  <a:pt x="342900" y="800100"/>
                </a:lnTo>
                <a:lnTo>
                  <a:pt x="342900" y="1009650"/>
                </a:lnTo>
                <a:lnTo>
                  <a:pt x="266700" y="1066800"/>
                </a:lnTo>
                <a:lnTo>
                  <a:pt x="342900" y="2305050"/>
                </a:lnTo>
                <a:lnTo>
                  <a:pt x="38100" y="23241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orme libre 14"/>
          <p:cNvSpPr/>
          <p:nvPr/>
        </p:nvSpPr>
        <p:spPr>
          <a:xfrm>
            <a:off x="6057900" y="1028700"/>
            <a:ext cx="4743450" cy="1485900"/>
          </a:xfrm>
          <a:custGeom>
            <a:avLst/>
            <a:gdLst>
              <a:gd name="connsiteX0" fmla="*/ 0 w 4743450"/>
              <a:gd name="connsiteY0" fmla="*/ 1238250 h 1485900"/>
              <a:gd name="connsiteX1" fmla="*/ 114300 w 4743450"/>
              <a:gd name="connsiteY1" fmla="*/ 952500 h 1485900"/>
              <a:gd name="connsiteX2" fmla="*/ 419100 w 4743450"/>
              <a:gd name="connsiteY2" fmla="*/ 1009650 h 1485900"/>
              <a:gd name="connsiteX3" fmla="*/ 476250 w 4743450"/>
              <a:gd name="connsiteY3" fmla="*/ 1257300 h 1485900"/>
              <a:gd name="connsiteX4" fmla="*/ 571500 w 4743450"/>
              <a:gd name="connsiteY4" fmla="*/ 1428750 h 1485900"/>
              <a:gd name="connsiteX5" fmla="*/ 800100 w 4743450"/>
              <a:gd name="connsiteY5" fmla="*/ 1428750 h 1485900"/>
              <a:gd name="connsiteX6" fmla="*/ 762000 w 4743450"/>
              <a:gd name="connsiteY6" fmla="*/ 895350 h 1485900"/>
              <a:gd name="connsiteX7" fmla="*/ 1009650 w 4743450"/>
              <a:gd name="connsiteY7" fmla="*/ 895350 h 1485900"/>
              <a:gd name="connsiteX8" fmla="*/ 990600 w 4743450"/>
              <a:gd name="connsiteY8" fmla="*/ 1485900 h 1485900"/>
              <a:gd name="connsiteX9" fmla="*/ 1390650 w 4743450"/>
              <a:gd name="connsiteY9" fmla="*/ 1447800 h 1485900"/>
              <a:gd name="connsiteX10" fmla="*/ 1409700 w 4743450"/>
              <a:gd name="connsiteY10" fmla="*/ 1104900 h 1485900"/>
              <a:gd name="connsiteX11" fmla="*/ 1524000 w 4743450"/>
              <a:gd name="connsiteY11" fmla="*/ 1123950 h 1485900"/>
              <a:gd name="connsiteX12" fmla="*/ 1524000 w 4743450"/>
              <a:gd name="connsiteY12" fmla="*/ 933450 h 1485900"/>
              <a:gd name="connsiteX13" fmla="*/ 1638300 w 4743450"/>
              <a:gd name="connsiteY13" fmla="*/ 1181100 h 1485900"/>
              <a:gd name="connsiteX14" fmla="*/ 1676400 w 4743450"/>
              <a:gd name="connsiteY14" fmla="*/ 1333500 h 1485900"/>
              <a:gd name="connsiteX15" fmla="*/ 1771650 w 4743450"/>
              <a:gd name="connsiteY15" fmla="*/ 514350 h 1485900"/>
              <a:gd name="connsiteX16" fmla="*/ 2000250 w 4743450"/>
              <a:gd name="connsiteY16" fmla="*/ 514350 h 1485900"/>
              <a:gd name="connsiteX17" fmla="*/ 2038350 w 4743450"/>
              <a:gd name="connsiteY17" fmla="*/ 1276350 h 1485900"/>
              <a:gd name="connsiteX18" fmla="*/ 2190750 w 4743450"/>
              <a:gd name="connsiteY18" fmla="*/ 1257300 h 1485900"/>
              <a:gd name="connsiteX19" fmla="*/ 2152650 w 4743450"/>
              <a:gd name="connsiteY19" fmla="*/ 590550 h 1485900"/>
              <a:gd name="connsiteX20" fmla="*/ 2476500 w 4743450"/>
              <a:gd name="connsiteY20" fmla="*/ 495300 h 1485900"/>
              <a:gd name="connsiteX21" fmla="*/ 2495550 w 4743450"/>
              <a:gd name="connsiteY21" fmla="*/ 457200 h 1485900"/>
              <a:gd name="connsiteX22" fmla="*/ 2476500 w 4743450"/>
              <a:gd name="connsiteY22" fmla="*/ 76200 h 1485900"/>
              <a:gd name="connsiteX23" fmla="*/ 2705100 w 4743450"/>
              <a:gd name="connsiteY23" fmla="*/ 0 h 1485900"/>
              <a:gd name="connsiteX24" fmla="*/ 2876550 w 4743450"/>
              <a:gd name="connsiteY24" fmla="*/ 857250 h 1485900"/>
              <a:gd name="connsiteX25" fmla="*/ 2990850 w 4743450"/>
              <a:gd name="connsiteY25" fmla="*/ 971550 h 1485900"/>
              <a:gd name="connsiteX26" fmla="*/ 3181350 w 4743450"/>
              <a:gd name="connsiteY26" fmla="*/ 933450 h 1485900"/>
              <a:gd name="connsiteX27" fmla="*/ 3257550 w 4743450"/>
              <a:gd name="connsiteY27" fmla="*/ 1390650 h 1485900"/>
              <a:gd name="connsiteX28" fmla="*/ 3467100 w 4743450"/>
              <a:gd name="connsiteY28" fmla="*/ 1447800 h 1485900"/>
              <a:gd name="connsiteX29" fmla="*/ 3467100 w 4743450"/>
              <a:gd name="connsiteY29" fmla="*/ 781050 h 1485900"/>
              <a:gd name="connsiteX30" fmla="*/ 3943350 w 4743450"/>
              <a:gd name="connsiteY30" fmla="*/ 838200 h 1485900"/>
              <a:gd name="connsiteX31" fmla="*/ 4038600 w 4743450"/>
              <a:gd name="connsiteY31" fmla="*/ 914400 h 1485900"/>
              <a:gd name="connsiteX32" fmla="*/ 4038600 w 4743450"/>
              <a:gd name="connsiteY32" fmla="*/ 1390650 h 1485900"/>
              <a:gd name="connsiteX33" fmla="*/ 4400550 w 4743450"/>
              <a:gd name="connsiteY33" fmla="*/ 1390650 h 1485900"/>
              <a:gd name="connsiteX34" fmla="*/ 4381500 w 4743450"/>
              <a:gd name="connsiteY34" fmla="*/ 762000 h 1485900"/>
              <a:gd name="connsiteX35" fmla="*/ 4743450 w 4743450"/>
              <a:gd name="connsiteY35" fmla="*/ 742950 h 1485900"/>
              <a:gd name="connsiteX36" fmla="*/ 4724400 w 4743450"/>
              <a:gd name="connsiteY36" fmla="*/ 1466850 h 1485900"/>
              <a:gd name="connsiteX37" fmla="*/ 0 w 4743450"/>
              <a:gd name="connsiteY37" fmla="*/ 1485900 h 1485900"/>
              <a:gd name="connsiteX38" fmla="*/ 0 w 4743450"/>
              <a:gd name="connsiteY38" fmla="*/ 1238250 h 148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4743450" h="1485900">
                <a:moveTo>
                  <a:pt x="0" y="1238250"/>
                </a:moveTo>
                <a:lnTo>
                  <a:pt x="114300" y="952500"/>
                </a:lnTo>
                <a:lnTo>
                  <a:pt x="419100" y="1009650"/>
                </a:lnTo>
                <a:lnTo>
                  <a:pt x="476250" y="1257300"/>
                </a:lnTo>
                <a:lnTo>
                  <a:pt x="571500" y="1428750"/>
                </a:lnTo>
                <a:lnTo>
                  <a:pt x="800100" y="1428750"/>
                </a:lnTo>
                <a:lnTo>
                  <a:pt x="762000" y="895350"/>
                </a:lnTo>
                <a:lnTo>
                  <a:pt x="1009650" y="895350"/>
                </a:lnTo>
                <a:lnTo>
                  <a:pt x="990600" y="1485900"/>
                </a:lnTo>
                <a:lnTo>
                  <a:pt x="1390650" y="1447800"/>
                </a:lnTo>
                <a:lnTo>
                  <a:pt x="1409700" y="1104900"/>
                </a:lnTo>
                <a:lnTo>
                  <a:pt x="1524000" y="1123950"/>
                </a:lnTo>
                <a:lnTo>
                  <a:pt x="1524000" y="933450"/>
                </a:lnTo>
                <a:lnTo>
                  <a:pt x="1638300" y="1181100"/>
                </a:lnTo>
                <a:lnTo>
                  <a:pt x="1676400" y="1333500"/>
                </a:lnTo>
                <a:lnTo>
                  <a:pt x="1771650" y="514350"/>
                </a:lnTo>
                <a:lnTo>
                  <a:pt x="2000250" y="514350"/>
                </a:lnTo>
                <a:lnTo>
                  <a:pt x="2038350" y="1276350"/>
                </a:lnTo>
                <a:lnTo>
                  <a:pt x="2190750" y="1257300"/>
                </a:lnTo>
                <a:lnTo>
                  <a:pt x="2152650" y="590550"/>
                </a:lnTo>
                <a:lnTo>
                  <a:pt x="2476500" y="495300"/>
                </a:lnTo>
                <a:lnTo>
                  <a:pt x="2495550" y="457200"/>
                </a:lnTo>
                <a:lnTo>
                  <a:pt x="2476500" y="76200"/>
                </a:lnTo>
                <a:lnTo>
                  <a:pt x="2705100" y="0"/>
                </a:lnTo>
                <a:lnTo>
                  <a:pt x="2876550" y="857250"/>
                </a:lnTo>
                <a:lnTo>
                  <a:pt x="2990850" y="971550"/>
                </a:lnTo>
                <a:lnTo>
                  <a:pt x="3181350" y="933450"/>
                </a:lnTo>
                <a:lnTo>
                  <a:pt x="3257550" y="1390650"/>
                </a:lnTo>
                <a:lnTo>
                  <a:pt x="3467100" y="1447800"/>
                </a:lnTo>
                <a:lnTo>
                  <a:pt x="3467100" y="781050"/>
                </a:lnTo>
                <a:lnTo>
                  <a:pt x="3943350" y="838200"/>
                </a:lnTo>
                <a:lnTo>
                  <a:pt x="4038600" y="914400"/>
                </a:lnTo>
                <a:lnTo>
                  <a:pt x="4038600" y="1390650"/>
                </a:lnTo>
                <a:lnTo>
                  <a:pt x="4400550" y="1390650"/>
                </a:lnTo>
                <a:lnTo>
                  <a:pt x="4381500" y="762000"/>
                </a:lnTo>
                <a:lnTo>
                  <a:pt x="4743450" y="742950"/>
                </a:lnTo>
                <a:lnTo>
                  <a:pt x="4724400" y="1466850"/>
                </a:lnTo>
                <a:lnTo>
                  <a:pt x="0" y="1485900"/>
                </a:lnTo>
                <a:lnTo>
                  <a:pt x="0" y="123825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orme libre 16"/>
          <p:cNvSpPr/>
          <p:nvPr/>
        </p:nvSpPr>
        <p:spPr>
          <a:xfrm>
            <a:off x="4629150" y="2095500"/>
            <a:ext cx="1009650" cy="438150"/>
          </a:xfrm>
          <a:custGeom>
            <a:avLst/>
            <a:gdLst>
              <a:gd name="connsiteX0" fmla="*/ 0 w 1009650"/>
              <a:gd name="connsiteY0" fmla="*/ 361950 h 438150"/>
              <a:gd name="connsiteX1" fmla="*/ 0 w 1009650"/>
              <a:gd name="connsiteY1" fmla="*/ 0 h 438150"/>
              <a:gd name="connsiteX2" fmla="*/ 247650 w 1009650"/>
              <a:gd name="connsiteY2" fmla="*/ 57150 h 438150"/>
              <a:gd name="connsiteX3" fmla="*/ 228600 w 1009650"/>
              <a:gd name="connsiteY3" fmla="*/ 400050 h 438150"/>
              <a:gd name="connsiteX4" fmla="*/ 685800 w 1009650"/>
              <a:gd name="connsiteY4" fmla="*/ 381000 h 438150"/>
              <a:gd name="connsiteX5" fmla="*/ 685800 w 1009650"/>
              <a:gd name="connsiteY5" fmla="*/ 171450 h 438150"/>
              <a:gd name="connsiteX6" fmla="*/ 1009650 w 1009650"/>
              <a:gd name="connsiteY6" fmla="*/ 190500 h 438150"/>
              <a:gd name="connsiteX7" fmla="*/ 1009650 w 1009650"/>
              <a:gd name="connsiteY7" fmla="*/ 438150 h 438150"/>
              <a:gd name="connsiteX8" fmla="*/ 38100 w 1009650"/>
              <a:gd name="connsiteY8" fmla="*/ 419100 h 438150"/>
              <a:gd name="connsiteX9" fmla="*/ 0 w 1009650"/>
              <a:gd name="connsiteY9" fmla="*/ 36195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9650" h="438150">
                <a:moveTo>
                  <a:pt x="0" y="361950"/>
                </a:moveTo>
                <a:lnTo>
                  <a:pt x="0" y="0"/>
                </a:lnTo>
                <a:lnTo>
                  <a:pt x="247650" y="57150"/>
                </a:lnTo>
                <a:lnTo>
                  <a:pt x="228600" y="400050"/>
                </a:lnTo>
                <a:lnTo>
                  <a:pt x="685800" y="381000"/>
                </a:lnTo>
                <a:lnTo>
                  <a:pt x="685800" y="171450"/>
                </a:lnTo>
                <a:lnTo>
                  <a:pt x="1009650" y="190500"/>
                </a:lnTo>
                <a:lnTo>
                  <a:pt x="1009650" y="438150"/>
                </a:lnTo>
                <a:lnTo>
                  <a:pt x="38100" y="419100"/>
                </a:lnTo>
                <a:lnTo>
                  <a:pt x="0" y="36195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4" name="Groupe 23"/>
          <p:cNvGrpSpPr/>
          <p:nvPr/>
        </p:nvGrpSpPr>
        <p:grpSpPr>
          <a:xfrm>
            <a:off x="1191490" y="1066800"/>
            <a:ext cx="884960" cy="2243008"/>
            <a:chOff x="1191490" y="1066800"/>
            <a:chExt cx="884960" cy="2243008"/>
          </a:xfrm>
        </p:grpSpPr>
        <p:sp>
          <p:nvSpPr>
            <p:cNvPr id="9" name="Rectangle 8"/>
            <p:cNvSpPr/>
            <p:nvPr/>
          </p:nvSpPr>
          <p:spPr>
            <a:xfrm>
              <a:off x="1191490" y="2528759"/>
              <a:ext cx="884960" cy="781049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Forme libre 17"/>
            <p:cNvSpPr/>
            <p:nvPr/>
          </p:nvSpPr>
          <p:spPr>
            <a:xfrm>
              <a:off x="1276350" y="1066800"/>
              <a:ext cx="666750" cy="1447800"/>
            </a:xfrm>
            <a:custGeom>
              <a:avLst/>
              <a:gdLst>
                <a:gd name="connsiteX0" fmla="*/ 19050 w 666750"/>
                <a:gd name="connsiteY0" fmla="*/ 1447800 h 1447800"/>
                <a:gd name="connsiteX1" fmla="*/ 190500 w 666750"/>
                <a:gd name="connsiteY1" fmla="*/ 723900 h 1447800"/>
                <a:gd name="connsiteX2" fmla="*/ 76200 w 666750"/>
                <a:gd name="connsiteY2" fmla="*/ 742950 h 1447800"/>
                <a:gd name="connsiteX3" fmla="*/ 0 w 666750"/>
                <a:gd name="connsiteY3" fmla="*/ 266700 h 1447800"/>
                <a:gd name="connsiteX4" fmla="*/ 304800 w 666750"/>
                <a:gd name="connsiteY4" fmla="*/ 247650 h 1447800"/>
                <a:gd name="connsiteX5" fmla="*/ 266700 w 666750"/>
                <a:gd name="connsiteY5" fmla="*/ 38100 h 1447800"/>
                <a:gd name="connsiteX6" fmla="*/ 419100 w 666750"/>
                <a:gd name="connsiteY6" fmla="*/ 0 h 1447800"/>
                <a:gd name="connsiteX7" fmla="*/ 419100 w 666750"/>
                <a:gd name="connsiteY7" fmla="*/ 114300 h 1447800"/>
                <a:gd name="connsiteX8" fmla="*/ 419100 w 666750"/>
                <a:gd name="connsiteY8" fmla="*/ 209550 h 1447800"/>
                <a:gd name="connsiteX9" fmla="*/ 552450 w 666750"/>
                <a:gd name="connsiteY9" fmla="*/ 266700 h 1447800"/>
                <a:gd name="connsiteX10" fmla="*/ 666750 w 666750"/>
                <a:gd name="connsiteY10" fmla="*/ 552450 h 1447800"/>
                <a:gd name="connsiteX11" fmla="*/ 609600 w 666750"/>
                <a:gd name="connsiteY11" fmla="*/ 609600 h 1447800"/>
                <a:gd name="connsiteX12" fmla="*/ 590550 w 666750"/>
                <a:gd name="connsiteY12" fmla="*/ 857250 h 1447800"/>
                <a:gd name="connsiteX13" fmla="*/ 514350 w 666750"/>
                <a:gd name="connsiteY13" fmla="*/ 933450 h 1447800"/>
                <a:gd name="connsiteX14" fmla="*/ 552450 w 666750"/>
                <a:gd name="connsiteY14" fmla="*/ 1238250 h 1447800"/>
                <a:gd name="connsiteX15" fmla="*/ 609600 w 666750"/>
                <a:gd name="connsiteY15" fmla="*/ 1428750 h 1447800"/>
                <a:gd name="connsiteX16" fmla="*/ 381000 w 666750"/>
                <a:gd name="connsiteY16" fmla="*/ 1352550 h 1447800"/>
                <a:gd name="connsiteX17" fmla="*/ 400050 w 666750"/>
                <a:gd name="connsiteY17" fmla="*/ 971550 h 1447800"/>
                <a:gd name="connsiteX18" fmla="*/ 171450 w 666750"/>
                <a:gd name="connsiteY18" fmla="*/ 1428750 h 1447800"/>
                <a:gd name="connsiteX19" fmla="*/ 19050 w 666750"/>
                <a:gd name="connsiteY19" fmla="*/ 1447800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66750" h="1447800">
                  <a:moveTo>
                    <a:pt x="19050" y="1447800"/>
                  </a:moveTo>
                  <a:lnTo>
                    <a:pt x="190500" y="723900"/>
                  </a:lnTo>
                  <a:lnTo>
                    <a:pt x="76200" y="742950"/>
                  </a:lnTo>
                  <a:lnTo>
                    <a:pt x="0" y="266700"/>
                  </a:lnTo>
                  <a:lnTo>
                    <a:pt x="304800" y="247650"/>
                  </a:lnTo>
                  <a:lnTo>
                    <a:pt x="266700" y="38100"/>
                  </a:lnTo>
                  <a:lnTo>
                    <a:pt x="419100" y="0"/>
                  </a:lnTo>
                  <a:lnTo>
                    <a:pt x="419100" y="114300"/>
                  </a:lnTo>
                  <a:lnTo>
                    <a:pt x="419100" y="209550"/>
                  </a:lnTo>
                  <a:lnTo>
                    <a:pt x="552450" y="266700"/>
                  </a:lnTo>
                  <a:lnTo>
                    <a:pt x="666750" y="552450"/>
                  </a:lnTo>
                  <a:lnTo>
                    <a:pt x="609600" y="609600"/>
                  </a:lnTo>
                  <a:lnTo>
                    <a:pt x="590550" y="857250"/>
                  </a:lnTo>
                  <a:lnTo>
                    <a:pt x="514350" y="933450"/>
                  </a:lnTo>
                  <a:lnTo>
                    <a:pt x="552450" y="1238250"/>
                  </a:lnTo>
                  <a:lnTo>
                    <a:pt x="609600" y="1428750"/>
                  </a:lnTo>
                  <a:lnTo>
                    <a:pt x="381000" y="1352550"/>
                  </a:lnTo>
                  <a:lnTo>
                    <a:pt x="400050" y="971550"/>
                  </a:lnTo>
                  <a:lnTo>
                    <a:pt x="171450" y="1428750"/>
                  </a:lnTo>
                  <a:lnTo>
                    <a:pt x="19050" y="14478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3" name="Forme libre 22"/>
          <p:cNvSpPr/>
          <p:nvPr/>
        </p:nvSpPr>
        <p:spPr>
          <a:xfrm>
            <a:off x="7448550" y="2971800"/>
            <a:ext cx="666750" cy="3238500"/>
          </a:xfrm>
          <a:custGeom>
            <a:avLst/>
            <a:gdLst>
              <a:gd name="connsiteX0" fmla="*/ 19050 w 666750"/>
              <a:gd name="connsiteY0" fmla="*/ 2876550 h 3238500"/>
              <a:gd name="connsiteX1" fmla="*/ 0 w 666750"/>
              <a:gd name="connsiteY1" fmla="*/ 2800350 h 3238500"/>
              <a:gd name="connsiteX2" fmla="*/ 19050 w 666750"/>
              <a:gd name="connsiteY2" fmla="*/ 876300 h 3238500"/>
              <a:gd name="connsiteX3" fmla="*/ 228600 w 666750"/>
              <a:gd name="connsiteY3" fmla="*/ 590550 h 3238500"/>
              <a:gd name="connsiteX4" fmla="*/ 228600 w 666750"/>
              <a:gd name="connsiteY4" fmla="*/ 590550 h 3238500"/>
              <a:gd name="connsiteX5" fmla="*/ 76200 w 666750"/>
              <a:gd name="connsiteY5" fmla="*/ 133350 h 3238500"/>
              <a:gd name="connsiteX6" fmla="*/ 361950 w 666750"/>
              <a:gd name="connsiteY6" fmla="*/ 0 h 3238500"/>
              <a:gd name="connsiteX7" fmla="*/ 552450 w 666750"/>
              <a:gd name="connsiteY7" fmla="*/ 457200 h 3238500"/>
              <a:gd name="connsiteX8" fmla="*/ 590550 w 666750"/>
              <a:gd name="connsiteY8" fmla="*/ 666750 h 3238500"/>
              <a:gd name="connsiteX9" fmla="*/ 666750 w 666750"/>
              <a:gd name="connsiteY9" fmla="*/ 1733550 h 3238500"/>
              <a:gd name="connsiteX10" fmla="*/ 590550 w 666750"/>
              <a:gd name="connsiteY10" fmla="*/ 1981200 h 3238500"/>
              <a:gd name="connsiteX11" fmla="*/ 628650 w 666750"/>
              <a:gd name="connsiteY11" fmla="*/ 2952750 h 3238500"/>
              <a:gd name="connsiteX12" fmla="*/ 266700 w 666750"/>
              <a:gd name="connsiteY12" fmla="*/ 3238500 h 3238500"/>
              <a:gd name="connsiteX13" fmla="*/ 152400 w 666750"/>
              <a:gd name="connsiteY13" fmla="*/ 3200400 h 3238500"/>
              <a:gd name="connsiteX14" fmla="*/ 247650 w 666750"/>
              <a:gd name="connsiteY14" fmla="*/ 3028950 h 3238500"/>
              <a:gd name="connsiteX15" fmla="*/ 266700 w 666750"/>
              <a:gd name="connsiteY15" fmla="*/ 1981200 h 3238500"/>
              <a:gd name="connsiteX16" fmla="*/ 152400 w 666750"/>
              <a:gd name="connsiteY16" fmla="*/ 2933700 h 3238500"/>
              <a:gd name="connsiteX17" fmla="*/ 0 w 666750"/>
              <a:gd name="connsiteY17" fmla="*/ 2990850 h 3238500"/>
              <a:gd name="connsiteX18" fmla="*/ 19050 w 666750"/>
              <a:gd name="connsiteY18" fmla="*/ 2876550 h 323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66750" h="3238500">
                <a:moveTo>
                  <a:pt x="19050" y="2876550"/>
                </a:moveTo>
                <a:lnTo>
                  <a:pt x="0" y="2800350"/>
                </a:lnTo>
                <a:lnTo>
                  <a:pt x="19050" y="876300"/>
                </a:lnTo>
                <a:lnTo>
                  <a:pt x="228600" y="590550"/>
                </a:lnTo>
                <a:lnTo>
                  <a:pt x="228600" y="590550"/>
                </a:lnTo>
                <a:lnTo>
                  <a:pt x="76200" y="133350"/>
                </a:lnTo>
                <a:lnTo>
                  <a:pt x="361950" y="0"/>
                </a:lnTo>
                <a:lnTo>
                  <a:pt x="552450" y="457200"/>
                </a:lnTo>
                <a:lnTo>
                  <a:pt x="590550" y="666750"/>
                </a:lnTo>
                <a:lnTo>
                  <a:pt x="666750" y="1733550"/>
                </a:lnTo>
                <a:lnTo>
                  <a:pt x="590550" y="1981200"/>
                </a:lnTo>
                <a:lnTo>
                  <a:pt x="628650" y="2952750"/>
                </a:lnTo>
                <a:lnTo>
                  <a:pt x="266700" y="3238500"/>
                </a:lnTo>
                <a:lnTo>
                  <a:pt x="152400" y="3200400"/>
                </a:lnTo>
                <a:lnTo>
                  <a:pt x="247650" y="3028950"/>
                </a:lnTo>
                <a:lnTo>
                  <a:pt x="266700" y="1981200"/>
                </a:lnTo>
                <a:lnTo>
                  <a:pt x="152400" y="2933700"/>
                </a:lnTo>
                <a:lnTo>
                  <a:pt x="0" y="2990850"/>
                </a:lnTo>
                <a:lnTo>
                  <a:pt x="19050" y="287655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314325" y="6488668"/>
            <a:ext cx="10648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Titre : 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2076450" y="2528759"/>
            <a:ext cx="8724900" cy="17580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0387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070" y="66098"/>
            <a:ext cx="2114550" cy="863059"/>
          </a:xfrm>
        </p:spPr>
        <p:txBody>
          <a:bodyPr/>
          <a:lstStyle/>
          <a:p>
            <a:r>
              <a:rPr lang="fr-FR" dirty="0" smtClean="0"/>
              <a:t>Légende</a:t>
            </a:r>
            <a:endParaRPr lang="fr-FR" dirty="0"/>
          </a:p>
        </p:txBody>
      </p:sp>
      <p:sp>
        <p:nvSpPr>
          <p:cNvPr id="4" name="Forme libre 3"/>
          <p:cNvSpPr/>
          <p:nvPr/>
        </p:nvSpPr>
        <p:spPr>
          <a:xfrm flipH="1">
            <a:off x="609120" y="5954233"/>
            <a:ext cx="190500" cy="666750"/>
          </a:xfrm>
          <a:custGeom>
            <a:avLst/>
            <a:gdLst>
              <a:gd name="connsiteX0" fmla="*/ 38100 w 342900"/>
              <a:gd name="connsiteY0" fmla="*/ 2324100 h 2324100"/>
              <a:gd name="connsiteX1" fmla="*/ 133350 w 342900"/>
              <a:gd name="connsiteY1" fmla="*/ 1047750 h 2324100"/>
              <a:gd name="connsiteX2" fmla="*/ 19050 w 342900"/>
              <a:gd name="connsiteY2" fmla="*/ 990600 h 2324100"/>
              <a:gd name="connsiteX3" fmla="*/ 0 w 342900"/>
              <a:gd name="connsiteY3" fmla="*/ 838200 h 2324100"/>
              <a:gd name="connsiteX4" fmla="*/ 57150 w 342900"/>
              <a:gd name="connsiteY4" fmla="*/ 742950 h 2324100"/>
              <a:gd name="connsiteX5" fmla="*/ 133350 w 342900"/>
              <a:gd name="connsiteY5" fmla="*/ 723900 h 2324100"/>
              <a:gd name="connsiteX6" fmla="*/ 190500 w 342900"/>
              <a:gd name="connsiteY6" fmla="*/ 0 h 2324100"/>
              <a:gd name="connsiteX7" fmla="*/ 228600 w 342900"/>
              <a:gd name="connsiteY7" fmla="*/ 704850 h 2324100"/>
              <a:gd name="connsiteX8" fmla="*/ 342900 w 342900"/>
              <a:gd name="connsiteY8" fmla="*/ 800100 h 2324100"/>
              <a:gd name="connsiteX9" fmla="*/ 342900 w 342900"/>
              <a:gd name="connsiteY9" fmla="*/ 800100 h 2324100"/>
              <a:gd name="connsiteX10" fmla="*/ 342900 w 342900"/>
              <a:gd name="connsiteY10" fmla="*/ 1009650 h 2324100"/>
              <a:gd name="connsiteX11" fmla="*/ 266700 w 342900"/>
              <a:gd name="connsiteY11" fmla="*/ 1066800 h 2324100"/>
              <a:gd name="connsiteX12" fmla="*/ 342900 w 342900"/>
              <a:gd name="connsiteY12" fmla="*/ 2305050 h 2324100"/>
              <a:gd name="connsiteX13" fmla="*/ 38100 w 342900"/>
              <a:gd name="connsiteY13" fmla="*/ 2324100 h 232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2900" h="2324100">
                <a:moveTo>
                  <a:pt x="38100" y="2324100"/>
                </a:moveTo>
                <a:lnTo>
                  <a:pt x="133350" y="1047750"/>
                </a:lnTo>
                <a:lnTo>
                  <a:pt x="19050" y="990600"/>
                </a:lnTo>
                <a:lnTo>
                  <a:pt x="0" y="838200"/>
                </a:lnTo>
                <a:lnTo>
                  <a:pt x="57150" y="742950"/>
                </a:lnTo>
                <a:lnTo>
                  <a:pt x="133350" y="723900"/>
                </a:lnTo>
                <a:lnTo>
                  <a:pt x="190500" y="0"/>
                </a:lnTo>
                <a:lnTo>
                  <a:pt x="228600" y="704850"/>
                </a:lnTo>
                <a:lnTo>
                  <a:pt x="342900" y="800100"/>
                </a:lnTo>
                <a:lnTo>
                  <a:pt x="342900" y="800100"/>
                </a:lnTo>
                <a:lnTo>
                  <a:pt x="342900" y="1009650"/>
                </a:lnTo>
                <a:lnTo>
                  <a:pt x="266700" y="1066800"/>
                </a:lnTo>
                <a:lnTo>
                  <a:pt x="342900" y="2305050"/>
                </a:lnTo>
                <a:lnTo>
                  <a:pt x="38100" y="23241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320580" y="2097987"/>
            <a:ext cx="990600" cy="6143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09070" y="5133941"/>
            <a:ext cx="990600" cy="6143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9" name="Groupe 8"/>
          <p:cNvGrpSpPr/>
          <p:nvPr/>
        </p:nvGrpSpPr>
        <p:grpSpPr>
          <a:xfrm>
            <a:off x="481815" y="3084036"/>
            <a:ext cx="355890" cy="878616"/>
            <a:chOff x="1191490" y="1066800"/>
            <a:chExt cx="884960" cy="2243008"/>
          </a:xfrm>
        </p:grpSpPr>
        <p:sp>
          <p:nvSpPr>
            <p:cNvPr id="10" name="Rectangle 9"/>
            <p:cNvSpPr/>
            <p:nvPr/>
          </p:nvSpPr>
          <p:spPr>
            <a:xfrm>
              <a:off x="1191490" y="2528759"/>
              <a:ext cx="884960" cy="781049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Forme libre 10"/>
            <p:cNvSpPr/>
            <p:nvPr/>
          </p:nvSpPr>
          <p:spPr>
            <a:xfrm>
              <a:off x="1276350" y="1066800"/>
              <a:ext cx="666750" cy="1447800"/>
            </a:xfrm>
            <a:custGeom>
              <a:avLst/>
              <a:gdLst>
                <a:gd name="connsiteX0" fmla="*/ 19050 w 666750"/>
                <a:gd name="connsiteY0" fmla="*/ 1447800 h 1447800"/>
                <a:gd name="connsiteX1" fmla="*/ 190500 w 666750"/>
                <a:gd name="connsiteY1" fmla="*/ 723900 h 1447800"/>
                <a:gd name="connsiteX2" fmla="*/ 76200 w 666750"/>
                <a:gd name="connsiteY2" fmla="*/ 742950 h 1447800"/>
                <a:gd name="connsiteX3" fmla="*/ 0 w 666750"/>
                <a:gd name="connsiteY3" fmla="*/ 266700 h 1447800"/>
                <a:gd name="connsiteX4" fmla="*/ 304800 w 666750"/>
                <a:gd name="connsiteY4" fmla="*/ 247650 h 1447800"/>
                <a:gd name="connsiteX5" fmla="*/ 266700 w 666750"/>
                <a:gd name="connsiteY5" fmla="*/ 38100 h 1447800"/>
                <a:gd name="connsiteX6" fmla="*/ 419100 w 666750"/>
                <a:gd name="connsiteY6" fmla="*/ 0 h 1447800"/>
                <a:gd name="connsiteX7" fmla="*/ 419100 w 666750"/>
                <a:gd name="connsiteY7" fmla="*/ 114300 h 1447800"/>
                <a:gd name="connsiteX8" fmla="*/ 419100 w 666750"/>
                <a:gd name="connsiteY8" fmla="*/ 209550 h 1447800"/>
                <a:gd name="connsiteX9" fmla="*/ 552450 w 666750"/>
                <a:gd name="connsiteY9" fmla="*/ 266700 h 1447800"/>
                <a:gd name="connsiteX10" fmla="*/ 666750 w 666750"/>
                <a:gd name="connsiteY10" fmla="*/ 552450 h 1447800"/>
                <a:gd name="connsiteX11" fmla="*/ 609600 w 666750"/>
                <a:gd name="connsiteY11" fmla="*/ 609600 h 1447800"/>
                <a:gd name="connsiteX12" fmla="*/ 590550 w 666750"/>
                <a:gd name="connsiteY12" fmla="*/ 857250 h 1447800"/>
                <a:gd name="connsiteX13" fmla="*/ 514350 w 666750"/>
                <a:gd name="connsiteY13" fmla="*/ 933450 h 1447800"/>
                <a:gd name="connsiteX14" fmla="*/ 552450 w 666750"/>
                <a:gd name="connsiteY14" fmla="*/ 1238250 h 1447800"/>
                <a:gd name="connsiteX15" fmla="*/ 609600 w 666750"/>
                <a:gd name="connsiteY15" fmla="*/ 1428750 h 1447800"/>
                <a:gd name="connsiteX16" fmla="*/ 381000 w 666750"/>
                <a:gd name="connsiteY16" fmla="*/ 1352550 h 1447800"/>
                <a:gd name="connsiteX17" fmla="*/ 400050 w 666750"/>
                <a:gd name="connsiteY17" fmla="*/ 971550 h 1447800"/>
                <a:gd name="connsiteX18" fmla="*/ 171450 w 666750"/>
                <a:gd name="connsiteY18" fmla="*/ 1428750 h 1447800"/>
                <a:gd name="connsiteX19" fmla="*/ 19050 w 666750"/>
                <a:gd name="connsiteY19" fmla="*/ 1447800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66750" h="1447800">
                  <a:moveTo>
                    <a:pt x="19050" y="1447800"/>
                  </a:moveTo>
                  <a:lnTo>
                    <a:pt x="190500" y="723900"/>
                  </a:lnTo>
                  <a:lnTo>
                    <a:pt x="76200" y="742950"/>
                  </a:lnTo>
                  <a:lnTo>
                    <a:pt x="0" y="266700"/>
                  </a:lnTo>
                  <a:lnTo>
                    <a:pt x="304800" y="247650"/>
                  </a:lnTo>
                  <a:lnTo>
                    <a:pt x="266700" y="38100"/>
                  </a:lnTo>
                  <a:lnTo>
                    <a:pt x="419100" y="0"/>
                  </a:lnTo>
                  <a:lnTo>
                    <a:pt x="419100" y="114300"/>
                  </a:lnTo>
                  <a:lnTo>
                    <a:pt x="419100" y="209550"/>
                  </a:lnTo>
                  <a:lnTo>
                    <a:pt x="552450" y="266700"/>
                  </a:lnTo>
                  <a:lnTo>
                    <a:pt x="666750" y="552450"/>
                  </a:lnTo>
                  <a:lnTo>
                    <a:pt x="609600" y="609600"/>
                  </a:lnTo>
                  <a:lnTo>
                    <a:pt x="590550" y="857250"/>
                  </a:lnTo>
                  <a:lnTo>
                    <a:pt x="514350" y="933450"/>
                  </a:lnTo>
                  <a:lnTo>
                    <a:pt x="552450" y="1238250"/>
                  </a:lnTo>
                  <a:lnTo>
                    <a:pt x="609600" y="1428750"/>
                  </a:lnTo>
                  <a:lnTo>
                    <a:pt x="381000" y="1352550"/>
                  </a:lnTo>
                  <a:lnTo>
                    <a:pt x="400050" y="971550"/>
                  </a:lnTo>
                  <a:lnTo>
                    <a:pt x="171450" y="1428750"/>
                  </a:lnTo>
                  <a:lnTo>
                    <a:pt x="19050" y="14478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209070" y="4379497"/>
            <a:ext cx="990600" cy="6143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209070" y="1305879"/>
            <a:ext cx="823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1. Une ville littorale marquée par la présence européenne au début du XXe siècle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209070" y="2729795"/>
            <a:ext cx="8877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2. Le communisme depuis 1949, marque le paysage et la vie politique 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209070" y="4040347"/>
            <a:ext cx="80586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3. Émergence et intégration de la ville  dans la mondialisation depuis 1990</a:t>
            </a:r>
            <a:endParaRPr lang="fr-FR" dirty="0"/>
          </a:p>
          <a:p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301530" y="1848618"/>
            <a:ext cx="1028700" cy="457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4135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924" y="0"/>
            <a:ext cx="9359563" cy="6314177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14325" y="6488668"/>
            <a:ext cx="10648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Titre : </a:t>
            </a:r>
            <a:r>
              <a:rPr lang="fr-FR" dirty="0" smtClean="0"/>
              <a:t>Shanghai, ville mondiale témoin des transformations de la Chine depuis 1911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8223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070" y="66098"/>
            <a:ext cx="2114550" cy="863059"/>
          </a:xfrm>
        </p:spPr>
        <p:txBody>
          <a:bodyPr/>
          <a:lstStyle/>
          <a:p>
            <a:r>
              <a:rPr lang="fr-FR" dirty="0" smtClean="0"/>
              <a:t>Légende</a:t>
            </a:r>
            <a:endParaRPr lang="fr-FR" dirty="0"/>
          </a:p>
        </p:txBody>
      </p:sp>
      <p:sp>
        <p:nvSpPr>
          <p:cNvPr id="4" name="Forme libre 3"/>
          <p:cNvSpPr/>
          <p:nvPr/>
        </p:nvSpPr>
        <p:spPr>
          <a:xfrm flipH="1">
            <a:off x="609120" y="5954233"/>
            <a:ext cx="190500" cy="666750"/>
          </a:xfrm>
          <a:custGeom>
            <a:avLst/>
            <a:gdLst>
              <a:gd name="connsiteX0" fmla="*/ 38100 w 342900"/>
              <a:gd name="connsiteY0" fmla="*/ 2324100 h 2324100"/>
              <a:gd name="connsiteX1" fmla="*/ 133350 w 342900"/>
              <a:gd name="connsiteY1" fmla="*/ 1047750 h 2324100"/>
              <a:gd name="connsiteX2" fmla="*/ 19050 w 342900"/>
              <a:gd name="connsiteY2" fmla="*/ 990600 h 2324100"/>
              <a:gd name="connsiteX3" fmla="*/ 0 w 342900"/>
              <a:gd name="connsiteY3" fmla="*/ 838200 h 2324100"/>
              <a:gd name="connsiteX4" fmla="*/ 57150 w 342900"/>
              <a:gd name="connsiteY4" fmla="*/ 742950 h 2324100"/>
              <a:gd name="connsiteX5" fmla="*/ 133350 w 342900"/>
              <a:gd name="connsiteY5" fmla="*/ 723900 h 2324100"/>
              <a:gd name="connsiteX6" fmla="*/ 190500 w 342900"/>
              <a:gd name="connsiteY6" fmla="*/ 0 h 2324100"/>
              <a:gd name="connsiteX7" fmla="*/ 228600 w 342900"/>
              <a:gd name="connsiteY7" fmla="*/ 704850 h 2324100"/>
              <a:gd name="connsiteX8" fmla="*/ 342900 w 342900"/>
              <a:gd name="connsiteY8" fmla="*/ 800100 h 2324100"/>
              <a:gd name="connsiteX9" fmla="*/ 342900 w 342900"/>
              <a:gd name="connsiteY9" fmla="*/ 800100 h 2324100"/>
              <a:gd name="connsiteX10" fmla="*/ 342900 w 342900"/>
              <a:gd name="connsiteY10" fmla="*/ 1009650 h 2324100"/>
              <a:gd name="connsiteX11" fmla="*/ 266700 w 342900"/>
              <a:gd name="connsiteY11" fmla="*/ 1066800 h 2324100"/>
              <a:gd name="connsiteX12" fmla="*/ 342900 w 342900"/>
              <a:gd name="connsiteY12" fmla="*/ 2305050 h 2324100"/>
              <a:gd name="connsiteX13" fmla="*/ 38100 w 342900"/>
              <a:gd name="connsiteY13" fmla="*/ 2324100 h 232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2900" h="2324100">
                <a:moveTo>
                  <a:pt x="38100" y="2324100"/>
                </a:moveTo>
                <a:lnTo>
                  <a:pt x="133350" y="1047750"/>
                </a:lnTo>
                <a:lnTo>
                  <a:pt x="19050" y="990600"/>
                </a:lnTo>
                <a:lnTo>
                  <a:pt x="0" y="838200"/>
                </a:lnTo>
                <a:lnTo>
                  <a:pt x="57150" y="742950"/>
                </a:lnTo>
                <a:lnTo>
                  <a:pt x="133350" y="723900"/>
                </a:lnTo>
                <a:lnTo>
                  <a:pt x="190500" y="0"/>
                </a:lnTo>
                <a:lnTo>
                  <a:pt x="228600" y="704850"/>
                </a:lnTo>
                <a:lnTo>
                  <a:pt x="342900" y="800100"/>
                </a:lnTo>
                <a:lnTo>
                  <a:pt x="342900" y="800100"/>
                </a:lnTo>
                <a:lnTo>
                  <a:pt x="342900" y="1009650"/>
                </a:lnTo>
                <a:lnTo>
                  <a:pt x="266700" y="1066800"/>
                </a:lnTo>
                <a:lnTo>
                  <a:pt x="342900" y="2305050"/>
                </a:lnTo>
                <a:lnTo>
                  <a:pt x="38100" y="2324100"/>
                </a:lnTo>
                <a:close/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320580" y="2097987"/>
            <a:ext cx="990600" cy="61436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09070" y="5133941"/>
            <a:ext cx="990600" cy="6143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9" name="Groupe 8"/>
          <p:cNvGrpSpPr/>
          <p:nvPr/>
        </p:nvGrpSpPr>
        <p:grpSpPr>
          <a:xfrm>
            <a:off x="481815" y="3084036"/>
            <a:ext cx="355890" cy="878616"/>
            <a:chOff x="1191490" y="1066800"/>
            <a:chExt cx="884960" cy="2243008"/>
          </a:xfrm>
          <a:solidFill>
            <a:srgbClr val="FF0000"/>
          </a:solidFill>
        </p:grpSpPr>
        <p:sp>
          <p:nvSpPr>
            <p:cNvPr id="10" name="Rectangle 9"/>
            <p:cNvSpPr/>
            <p:nvPr/>
          </p:nvSpPr>
          <p:spPr>
            <a:xfrm>
              <a:off x="1191490" y="2528759"/>
              <a:ext cx="884960" cy="781049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Forme libre 10"/>
            <p:cNvSpPr/>
            <p:nvPr/>
          </p:nvSpPr>
          <p:spPr>
            <a:xfrm>
              <a:off x="1276350" y="1066800"/>
              <a:ext cx="666750" cy="1447800"/>
            </a:xfrm>
            <a:custGeom>
              <a:avLst/>
              <a:gdLst>
                <a:gd name="connsiteX0" fmla="*/ 19050 w 666750"/>
                <a:gd name="connsiteY0" fmla="*/ 1447800 h 1447800"/>
                <a:gd name="connsiteX1" fmla="*/ 190500 w 666750"/>
                <a:gd name="connsiteY1" fmla="*/ 723900 h 1447800"/>
                <a:gd name="connsiteX2" fmla="*/ 76200 w 666750"/>
                <a:gd name="connsiteY2" fmla="*/ 742950 h 1447800"/>
                <a:gd name="connsiteX3" fmla="*/ 0 w 666750"/>
                <a:gd name="connsiteY3" fmla="*/ 266700 h 1447800"/>
                <a:gd name="connsiteX4" fmla="*/ 304800 w 666750"/>
                <a:gd name="connsiteY4" fmla="*/ 247650 h 1447800"/>
                <a:gd name="connsiteX5" fmla="*/ 266700 w 666750"/>
                <a:gd name="connsiteY5" fmla="*/ 38100 h 1447800"/>
                <a:gd name="connsiteX6" fmla="*/ 419100 w 666750"/>
                <a:gd name="connsiteY6" fmla="*/ 0 h 1447800"/>
                <a:gd name="connsiteX7" fmla="*/ 419100 w 666750"/>
                <a:gd name="connsiteY7" fmla="*/ 114300 h 1447800"/>
                <a:gd name="connsiteX8" fmla="*/ 419100 w 666750"/>
                <a:gd name="connsiteY8" fmla="*/ 209550 h 1447800"/>
                <a:gd name="connsiteX9" fmla="*/ 552450 w 666750"/>
                <a:gd name="connsiteY9" fmla="*/ 266700 h 1447800"/>
                <a:gd name="connsiteX10" fmla="*/ 666750 w 666750"/>
                <a:gd name="connsiteY10" fmla="*/ 552450 h 1447800"/>
                <a:gd name="connsiteX11" fmla="*/ 609600 w 666750"/>
                <a:gd name="connsiteY11" fmla="*/ 609600 h 1447800"/>
                <a:gd name="connsiteX12" fmla="*/ 590550 w 666750"/>
                <a:gd name="connsiteY12" fmla="*/ 857250 h 1447800"/>
                <a:gd name="connsiteX13" fmla="*/ 514350 w 666750"/>
                <a:gd name="connsiteY13" fmla="*/ 933450 h 1447800"/>
                <a:gd name="connsiteX14" fmla="*/ 552450 w 666750"/>
                <a:gd name="connsiteY14" fmla="*/ 1238250 h 1447800"/>
                <a:gd name="connsiteX15" fmla="*/ 609600 w 666750"/>
                <a:gd name="connsiteY15" fmla="*/ 1428750 h 1447800"/>
                <a:gd name="connsiteX16" fmla="*/ 381000 w 666750"/>
                <a:gd name="connsiteY16" fmla="*/ 1352550 h 1447800"/>
                <a:gd name="connsiteX17" fmla="*/ 400050 w 666750"/>
                <a:gd name="connsiteY17" fmla="*/ 971550 h 1447800"/>
                <a:gd name="connsiteX18" fmla="*/ 171450 w 666750"/>
                <a:gd name="connsiteY18" fmla="*/ 1428750 h 1447800"/>
                <a:gd name="connsiteX19" fmla="*/ 19050 w 666750"/>
                <a:gd name="connsiteY19" fmla="*/ 1447800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66750" h="1447800">
                  <a:moveTo>
                    <a:pt x="19050" y="1447800"/>
                  </a:moveTo>
                  <a:lnTo>
                    <a:pt x="190500" y="723900"/>
                  </a:lnTo>
                  <a:lnTo>
                    <a:pt x="76200" y="742950"/>
                  </a:lnTo>
                  <a:lnTo>
                    <a:pt x="0" y="266700"/>
                  </a:lnTo>
                  <a:lnTo>
                    <a:pt x="304800" y="247650"/>
                  </a:lnTo>
                  <a:lnTo>
                    <a:pt x="266700" y="38100"/>
                  </a:lnTo>
                  <a:lnTo>
                    <a:pt x="419100" y="0"/>
                  </a:lnTo>
                  <a:lnTo>
                    <a:pt x="419100" y="114300"/>
                  </a:lnTo>
                  <a:lnTo>
                    <a:pt x="419100" y="209550"/>
                  </a:lnTo>
                  <a:lnTo>
                    <a:pt x="552450" y="266700"/>
                  </a:lnTo>
                  <a:lnTo>
                    <a:pt x="666750" y="552450"/>
                  </a:lnTo>
                  <a:lnTo>
                    <a:pt x="609600" y="609600"/>
                  </a:lnTo>
                  <a:lnTo>
                    <a:pt x="590550" y="857250"/>
                  </a:lnTo>
                  <a:lnTo>
                    <a:pt x="514350" y="933450"/>
                  </a:lnTo>
                  <a:lnTo>
                    <a:pt x="552450" y="1238250"/>
                  </a:lnTo>
                  <a:lnTo>
                    <a:pt x="609600" y="1428750"/>
                  </a:lnTo>
                  <a:lnTo>
                    <a:pt x="381000" y="1352550"/>
                  </a:lnTo>
                  <a:lnTo>
                    <a:pt x="400050" y="971550"/>
                  </a:lnTo>
                  <a:lnTo>
                    <a:pt x="171450" y="1428750"/>
                  </a:lnTo>
                  <a:lnTo>
                    <a:pt x="19050" y="1447800"/>
                  </a:ln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209070" y="4379497"/>
            <a:ext cx="990600" cy="614362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209070" y="1273356"/>
            <a:ext cx="823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1. Une ville </a:t>
            </a:r>
            <a:r>
              <a:rPr lang="fr-FR" b="1" dirty="0" smtClean="0"/>
              <a:t>littorale </a:t>
            </a:r>
            <a:r>
              <a:rPr lang="fr-FR" b="1" dirty="0" smtClean="0"/>
              <a:t>marquée par la présence européenne au début du XXe siècle</a:t>
            </a:r>
            <a:endParaRPr lang="fr-FR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209070" y="2729795"/>
            <a:ext cx="8877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2. Le communisme marque le paysage et la vie politique </a:t>
            </a:r>
            <a:r>
              <a:rPr lang="fr-FR" b="1" dirty="0" smtClean="0"/>
              <a:t>depuis </a:t>
            </a:r>
            <a:r>
              <a:rPr lang="fr-FR" b="1" dirty="0" smtClean="0"/>
              <a:t>1949</a:t>
            </a:r>
            <a:endParaRPr lang="fr-FR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209070" y="4040347"/>
            <a:ext cx="6515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3. Émergence et intégration dans la mondialisation depuis 1990</a:t>
            </a:r>
            <a:endParaRPr lang="fr-FR" b="1" dirty="0"/>
          </a:p>
          <a:p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301530" y="1848618"/>
            <a:ext cx="1028700" cy="4571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1524000" y="1675211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Huang Pu : rivière du delta du Yangzi – littoral mer de Chine orientale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504470" y="2119524"/>
            <a:ext cx="1043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Cœur historique Le Bund dans </a:t>
            </a:r>
            <a:r>
              <a:rPr lang="fr-FR" dirty="0" err="1" smtClean="0"/>
              <a:t>Puxi</a:t>
            </a:r>
            <a:r>
              <a:rPr lang="fr-FR" dirty="0" smtClean="0"/>
              <a:t> (Est), ancienne concession européenne jusqu’en 1949, à l’abandon jusqu’en 1990. 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504470" y="3367597"/>
            <a:ext cx="10020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Statue de Chen Yi, 1</a:t>
            </a:r>
            <a:r>
              <a:rPr lang="fr-FR" baseline="30000" dirty="0" smtClean="0"/>
              <a:t>er</a:t>
            </a:r>
            <a:r>
              <a:rPr lang="fr-FR" dirty="0" smtClean="0"/>
              <a:t> maire communiste de Shanghai en 1949 : le communisme au cœur de la ville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1504470" y="4478190"/>
            <a:ext cx="10020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Nouveau quartier des affaires du </a:t>
            </a:r>
            <a:r>
              <a:rPr lang="fr-FR" dirty="0" err="1" smtClean="0"/>
              <a:t>Lujiazui</a:t>
            </a:r>
            <a:r>
              <a:rPr lang="fr-FR" dirty="0" smtClean="0"/>
              <a:t> </a:t>
            </a:r>
            <a:r>
              <a:rPr lang="fr-FR" dirty="0" smtClean="0"/>
              <a:t>dans le nouveau quartier de </a:t>
            </a:r>
            <a:r>
              <a:rPr lang="fr-FR" dirty="0" err="1" smtClean="0"/>
              <a:t>Pudong</a:t>
            </a:r>
            <a:r>
              <a:rPr lang="fr-FR" dirty="0" smtClean="0"/>
              <a:t> (ouest), une ZES financière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1524000" y="5117956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Touristes asiatiques / chinois lors de l’exposition universelle de 2010, signe de l’émergence d’une classe moyenne 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1504470" y="6096000"/>
            <a:ext cx="883968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Perle d’Orient : identité architecturale, symbole de puissance et de modernité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38862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202</Words>
  <Application>Microsoft Office PowerPoint</Application>
  <PresentationFormat>Grand écran</PresentationFormat>
  <Paragraphs>17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 Croquis possibles</vt:lpstr>
      <vt:lpstr>Présentation PowerPoint</vt:lpstr>
      <vt:lpstr>Légende</vt:lpstr>
      <vt:lpstr>Présentation PowerPoint</vt:lpstr>
      <vt:lpstr>Légende</vt:lpstr>
    </vt:vector>
  </TitlesOfParts>
  <Company>ACADEMIE DE LYON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Pascal Mériaux</dc:creator>
  <cp:lastModifiedBy>Pascal Mériaux</cp:lastModifiedBy>
  <cp:revision>10</cp:revision>
  <dcterms:created xsi:type="dcterms:W3CDTF">2017-10-20T12:14:22Z</dcterms:created>
  <dcterms:modified xsi:type="dcterms:W3CDTF">2017-10-22T09:43:16Z</dcterms:modified>
</cp:coreProperties>
</file>