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0D2F-66A4-4A0F-97FA-6766070098E4}" type="datetimeFigureOut">
              <a:rPr lang="fr-FR" smtClean="0"/>
              <a:t>28/02/2022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9DCA-2E16-4D49-997C-815D1C6716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458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0D2F-66A4-4A0F-97FA-6766070098E4}" type="datetimeFigureOut">
              <a:rPr lang="fr-FR" smtClean="0"/>
              <a:t>28/02/2022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9DCA-2E16-4D49-997C-815D1C6716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76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0D2F-66A4-4A0F-97FA-6766070098E4}" type="datetimeFigureOut">
              <a:rPr lang="fr-FR" smtClean="0"/>
              <a:t>28/02/2022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9DCA-2E16-4D49-997C-815D1C6716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22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0D2F-66A4-4A0F-97FA-6766070098E4}" type="datetimeFigureOut">
              <a:rPr lang="fr-FR" smtClean="0"/>
              <a:t>28/02/2022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9DCA-2E16-4D49-997C-815D1C6716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805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0D2F-66A4-4A0F-97FA-6766070098E4}" type="datetimeFigureOut">
              <a:rPr lang="fr-FR" smtClean="0"/>
              <a:t>28/02/2022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9DCA-2E16-4D49-997C-815D1C6716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393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0D2F-66A4-4A0F-97FA-6766070098E4}" type="datetimeFigureOut">
              <a:rPr lang="fr-FR" smtClean="0"/>
              <a:t>28/02/2022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9DCA-2E16-4D49-997C-815D1C6716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33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0D2F-66A4-4A0F-97FA-6766070098E4}" type="datetimeFigureOut">
              <a:rPr lang="fr-FR" smtClean="0"/>
              <a:t>28/02/2022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9DCA-2E16-4D49-997C-815D1C6716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93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0D2F-66A4-4A0F-97FA-6766070098E4}" type="datetimeFigureOut">
              <a:rPr lang="fr-FR" smtClean="0"/>
              <a:t>28/02/2022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9DCA-2E16-4D49-997C-815D1C6716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827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0D2F-66A4-4A0F-97FA-6766070098E4}" type="datetimeFigureOut">
              <a:rPr lang="fr-FR" smtClean="0"/>
              <a:t>28/02/2022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9DCA-2E16-4D49-997C-815D1C6716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64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0D2F-66A4-4A0F-97FA-6766070098E4}" type="datetimeFigureOut">
              <a:rPr lang="fr-FR" smtClean="0"/>
              <a:t>28/02/2022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9DCA-2E16-4D49-997C-815D1C6716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43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0D2F-66A4-4A0F-97FA-6766070098E4}" type="datetimeFigureOut">
              <a:rPr lang="fr-FR" smtClean="0"/>
              <a:t>28/02/2022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9DCA-2E16-4D49-997C-815D1C6716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97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50D2F-66A4-4A0F-97FA-6766070098E4}" type="datetimeFigureOut">
              <a:rPr lang="fr-FR" smtClean="0"/>
              <a:t>28/02/2022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D9DCA-2E16-4D49-997C-815D1C6716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96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3815" y="504966"/>
            <a:ext cx="11764370" cy="957832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latin typeface="Marianne" panose="02000000000000000000" pitchFamily="50" charset="0"/>
              </a:rPr>
              <a:t>Les enjeux de la Guerre en Ukraine</a:t>
            </a:r>
            <a:endParaRPr lang="fr-FR" b="1" dirty="0">
              <a:latin typeface="Marianne" panose="02000000000000000000" pitchFamily="50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78340" y="2633046"/>
            <a:ext cx="9144000" cy="505939"/>
          </a:xfrm>
        </p:spPr>
        <p:txBody>
          <a:bodyPr>
            <a:normAutofit fontScale="85000" lnSpcReduction="20000"/>
          </a:bodyPr>
          <a:lstStyle/>
          <a:p>
            <a:r>
              <a:rPr lang="fr-FR" sz="4400" dirty="0" smtClean="0">
                <a:latin typeface="Marianne" panose="02000000000000000000" pitchFamily="50" charset="0"/>
              </a:rPr>
              <a:t>PROPOSTIONS DE CROQUIS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7" y="6435571"/>
            <a:ext cx="1227411" cy="42944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304322" y="6527471"/>
            <a:ext cx="4673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Marianne" panose="02000000000000000000" pitchFamily="50" charset="0"/>
              </a:rPr>
              <a:t>Pascal </a:t>
            </a:r>
            <a:r>
              <a:rPr lang="fr-FR" sz="1400" b="1" dirty="0" err="1" smtClean="0">
                <a:latin typeface="Marianne" panose="02000000000000000000" pitchFamily="50" charset="0"/>
              </a:rPr>
              <a:t>Mériaux</a:t>
            </a:r>
            <a:r>
              <a:rPr lang="fr-FR" sz="1400" b="1" dirty="0" smtClean="0">
                <a:latin typeface="Marianne" panose="02000000000000000000" pitchFamily="50" charset="0"/>
              </a:rPr>
              <a:t> – Académie de Lyon</a:t>
            </a:r>
            <a:endParaRPr lang="fr-FR" sz="1400" b="1" dirty="0">
              <a:latin typeface="Marianne" panose="02000000000000000000" pitchFamily="50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975" y="5008728"/>
            <a:ext cx="1837025" cy="184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102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Image 7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168" y="0"/>
            <a:ext cx="9699664" cy="6858000"/>
          </a:xfrm>
          <a:prstGeom prst="rect">
            <a:avLst/>
          </a:prstGeom>
        </p:spPr>
      </p:pic>
      <p:sp>
        <p:nvSpPr>
          <p:cNvPr id="13" name="Forme libre 12"/>
          <p:cNvSpPr/>
          <p:nvPr/>
        </p:nvSpPr>
        <p:spPr>
          <a:xfrm>
            <a:off x="5721350" y="5162550"/>
            <a:ext cx="19050" cy="57150"/>
          </a:xfrm>
          <a:custGeom>
            <a:avLst/>
            <a:gdLst>
              <a:gd name="connsiteX0" fmla="*/ 19050 w 19050"/>
              <a:gd name="connsiteY0" fmla="*/ 57150 h 57150"/>
              <a:gd name="connsiteX1" fmla="*/ 6350 w 19050"/>
              <a:gd name="connsiteY1" fmla="*/ 6350 h 57150"/>
              <a:gd name="connsiteX2" fmla="*/ 0 w 19050"/>
              <a:gd name="connsiteY2" fmla="*/ 0 h 5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" h="57150">
                <a:moveTo>
                  <a:pt x="19050" y="57150"/>
                </a:moveTo>
                <a:lnTo>
                  <a:pt x="6350" y="6350"/>
                </a:lnTo>
                <a:lnTo>
                  <a:pt x="0" y="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5473700" y="4673600"/>
            <a:ext cx="82550" cy="279400"/>
          </a:xfrm>
          <a:custGeom>
            <a:avLst/>
            <a:gdLst>
              <a:gd name="connsiteX0" fmla="*/ 6350 w 82550"/>
              <a:gd name="connsiteY0" fmla="*/ 0 h 279400"/>
              <a:gd name="connsiteX1" fmla="*/ 50800 w 82550"/>
              <a:gd name="connsiteY1" fmla="*/ 101600 h 279400"/>
              <a:gd name="connsiteX2" fmla="*/ 0 w 82550"/>
              <a:gd name="connsiteY2" fmla="*/ 209550 h 279400"/>
              <a:gd name="connsiteX3" fmla="*/ 82550 w 82550"/>
              <a:gd name="connsiteY3" fmla="*/ 27940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550" h="279400">
                <a:moveTo>
                  <a:pt x="6350" y="0"/>
                </a:moveTo>
                <a:lnTo>
                  <a:pt x="50800" y="101600"/>
                </a:lnTo>
                <a:lnTo>
                  <a:pt x="0" y="209550"/>
                </a:lnTo>
                <a:lnTo>
                  <a:pt x="82550" y="27940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orme libre 17"/>
          <p:cNvSpPr/>
          <p:nvPr/>
        </p:nvSpPr>
        <p:spPr>
          <a:xfrm>
            <a:off x="4641850" y="5575300"/>
            <a:ext cx="25400" cy="76200"/>
          </a:xfrm>
          <a:custGeom>
            <a:avLst/>
            <a:gdLst>
              <a:gd name="connsiteX0" fmla="*/ 25400 w 25400"/>
              <a:gd name="connsiteY0" fmla="*/ 0 h 76200"/>
              <a:gd name="connsiteX1" fmla="*/ 0 w 25400"/>
              <a:gd name="connsiteY1" fmla="*/ 63500 h 76200"/>
              <a:gd name="connsiteX2" fmla="*/ 25400 w 25400"/>
              <a:gd name="connsiteY2" fmla="*/ 7620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00" h="76200">
                <a:moveTo>
                  <a:pt x="25400" y="0"/>
                </a:moveTo>
                <a:lnTo>
                  <a:pt x="0" y="63500"/>
                </a:lnTo>
                <a:lnTo>
                  <a:pt x="25400" y="7620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orme libre 18"/>
          <p:cNvSpPr/>
          <p:nvPr/>
        </p:nvSpPr>
        <p:spPr>
          <a:xfrm>
            <a:off x="7416800" y="3225800"/>
            <a:ext cx="3003550" cy="1974850"/>
          </a:xfrm>
          <a:custGeom>
            <a:avLst/>
            <a:gdLst>
              <a:gd name="connsiteX0" fmla="*/ 0 w 3003550"/>
              <a:gd name="connsiteY0" fmla="*/ 1866900 h 1974850"/>
              <a:gd name="connsiteX1" fmla="*/ 82550 w 3003550"/>
              <a:gd name="connsiteY1" fmla="*/ 1917700 h 1974850"/>
              <a:gd name="connsiteX2" fmla="*/ 133350 w 3003550"/>
              <a:gd name="connsiteY2" fmla="*/ 1854200 h 1974850"/>
              <a:gd name="connsiteX3" fmla="*/ 215900 w 3003550"/>
              <a:gd name="connsiteY3" fmla="*/ 1841500 h 1974850"/>
              <a:gd name="connsiteX4" fmla="*/ 285750 w 3003550"/>
              <a:gd name="connsiteY4" fmla="*/ 1943100 h 1974850"/>
              <a:gd name="connsiteX5" fmla="*/ 457200 w 3003550"/>
              <a:gd name="connsiteY5" fmla="*/ 1917700 h 1974850"/>
              <a:gd name="connsiteX6" fmla="*/ 666750 w 3003550"/>
              <a:gd name="connsiteY6" fmla="*/ 1790700 h 1974850"/>
              <a:gd name="connsiteX7" fmla="*/ 654050 w 3003550"/>
              <a:gd name="connsiteY7" fmla="*/ 1714500 h 1974850"/>
              <a:gd name="connsiteX8" fmla="*/ 698500 w 3003550"/>
              <a:gd name="connsiteY8" fmla="*/ 1790700 h 1974850"/>
              <a:gd name="connsiteX9" fmla="*/ 698500 w 3003550"/>
              <a:gd name="connsiteY9" fmla="*/ 1847850 h 1974850"/>
              <a:gd name="connsiteX10" fmla="*/ 552450 w 3003550"/>
              <a:gd name="connsiteY10" fmla="*/ 1962150 h 1974850"/>
              <a:gd name="connsiteX11" fmla="*/ 558800 w 3003550"/>
              <a:gd name="connsiteY11" fmla="*/ 1974850 h 1974850"/>
              <a:gd name="connsiteX12" fmla="*/ 774700 w 3003550"/>
              <a:gd name="connsiteY12" fmla="*/ 1765300 h 1974850"/>
              <a:gd name="connsiteX13" fmla="*/ 711200 w 3003550"/>
              <a:gd name="connsiteY13" fmla="*/ 1524000 h 1974850"/>
              <a:gd name="connsiteX14" fmla="*/ 781050 w 3003550"/>
              <a:gd name="connsiteY14" fmla="*/ 1739900 h 1974850"/>
              <a:gd name="connsiteX15" fmla="*/ 1003300 w 3003550"/>
              <a:gd name="connsiteY15" fmla="*/ 1581150 h 1974850"/>
              <a:gd name="connsiteX16" fmla="*/ 1174750 w 3003550"/>
              <a:gd name="connsiteY16" fmla="*/ 1562100 h 1974850"/>
              <a:gd name="connsiteX17" fmla="*/ 1130300 w 3003550"/>
              <a:gd name="connsiteY17" fmla="*/ 1670050 h 1974850"/>
              <a:gd name="connsiteX18" fmla="*/ 1257300 w 3003550"/>
              <a:gd name="connsiteY18" fmla="*/ 1517650 h 1974850"/>
              <a:gd name="connsiteX19" fmla="*/ 1397000 w 3003550"/>
              <a:gd name="connsiteY19" fmla="*/ 1479550 h 1974850"/>
              <a:gd name="connsiteX20" fmla="*/ 1454150 w 3003550"/>
              <a:gd name="connsiteY20" fmla="*/ 1517650 h 1974850"/>
              <a:gd name="connsiteX21" fmla="*/ 1403350 w 3003550"/>
              <a:gd name="connsiteY21" fmla="*/ 1587500 h 1974850"/>
              <a:gd name="connsiteX22" fmla="*/ 1600200 w 3003550"/>
              <a:gd name="connsiteY22" fmla="*/ 1358900 h 1974850"/>
              <a:gd name="connsiteX23" fmla="*/ 1663700 w 3003550"/>
              <a:gd name="connsiteY23" fmla="*/ 1358900 h 1974850"/>
              <a:gd name="connsiteX24" fmla="*/ 1676400 w 3003550"/>
              <a:gd name="connsiteY24" fmla="*/ 1403350 h 1974850"/>
              <a:gd name="connsiteX25" fmla="*/ 1797050 w 3003550"/>
              <a:gd name="connsiteY25" fmla="*/ 1244600 h 1974850"/>
              <a:gd name="connsiteX26" fmla="*/ 2076450 w 3003550"/>
              <a:gd name="connsiteY26" fmla="*/ 1263650 h 1974850"/>
              <a:gd name="connsiteX27" fmla="*/ 2095500 w 3003550"/>
              <a:gd name="connsiteY27" fmla="*/ 1270000 h 1974850"/>
              <a:gd name="connsiteX28" fmla="*/ 2165350 w 3003550"/>
              <a:gd name="connsiteY28" fmla="*/ 1212850 h 1974850"/>
              <a:gd name="connsiteX29" fmla="*/ 2165350 w 3003550"/>
              <a:gd name="connsiteY29" fmla="*/ 1104900 h 1974850"/>
              <a:gd name="connsiteX30" fmla="*/ 2171700 w 3003550"/>
              <a:gd name="connsiteY30" fmla="*/ 920750 h 1974850"/>
              <a:gd name="connsiteX31" fmla="*/ 2400300 w 3003550"/>
              <a:gd name="connsiteY31" fmla="*/ 812800 h 1974850"/>
              <a:gd name="connsiteX32" fmla="*/ 2432050 w 3003550"/>
              <a:gd name="connsiteY32" fmla="*/ 723900 h 1974850"/>
              <a:gd name="connsiteX33" fmla="*/ 2527300 w 3003550"/>
              <a:gd name="connsiteY33" fmla="*/ 692150 h 1974850"/>
              <a:gd name="connsiteX34" fmla="*/ 2882900 w 3003550"/>
              <a:gd name="connsiteY34" fmla="*/ 723900 h 1974850"/>
              <a:gd name="connsiteX35" fmla="*/ 3003550 w 3003550"/>
              <a:gd name="connsiteY35" fmla="*/ 419100 h 1974850"/>
              <a:gd name="connsiteX36" fmla="*/ 2882900 w 3003550"/>
              <a:gd name="connsiteY36" fmla="*/ 196850 h 1974850"/>
              <a:gd name="connsiteX37" fmla="*/ 2838450 w 3003550"/>
              <a:gd name="connsiteY37" fmla="*/ 146050 h 1974850"/>
              <a:gd name="connsiteX38" fmla="*/ 2889250 w 3003550"/>
              <a:gd name="connsiteY38" fmla="*/ 0 h 197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03550" h="1974850">
                <a:moveTo>
                  <a:pt x="0" y="1866900"/>
                </a:moveTo>
                <a:lnTo>
                  <a:pt x="82550" y="1917700"/>
                </a:lnTo>
                <a:lnTo>
                  <a:pt x="133350" y="1854200"/>
                </a:lnTo>
                <a:lnTo>
                  <a:pt x="215900" y="1841500"/>
                </a:lnTo>
                <a:lnTo>
                  <a:pt x="285750" y="1943100"/>
                </a:lnTo>
                <a:lnTo>
                  <a:pt x="457200" y="1917700"/>
                </a:lnTo>
                <a:lnTo>
                  <a:pt x="666750" y="1790700"/>
                </a:lnTo>
                <a:lnTo>
                  <a:pt x="654050" y="1714500"/>
                </a:lnTo>
                <a:lnTo>
                  <a:pt x="698500" y="1790700"/>
                </a:lnTo>
                <a:lnTo>
                  <a:pt x="698500" y="1847850"/>
                </a:lnTo>
                <a:lnTo>
                  <a:pt x="552450" y="1962150"/>
                </a:lnTo>
                <a:lnTo>
                  <a:pt x="558800" y="1974850"/>
                </a:lnTo>
                <a:lnTo>
                  <a:pt x="774700" y="1765300"/>
                </a:lnTo>
                <a:lnTo>
                  <a:pt x="711200" y="1524000"/>
                </a:lnTo>
                <a:lnTo>
                  <a:pt x="781050" y="1739900"/>
                </a:lnTo>
                <a:lnTo>
                  <a:pt x="1003300" y="1581150"/>
                </a:lnTo>
                <a:lnTo>
                  <a:pt x="1174750" y="1562100"/>
                </a:lnTo>
                <a:lnTo>
                  <a:pt x="1130300" y="1670050"/>
                </a:lnTo>
                <a:lnTo>
                  <a:pt x="1257300" y="1517650"/>
                </a:lnTo>
                <a:lnTo>
                  <a:pt x="1397000" y="1479550"/>
                </a:lnTo>
                <a:lnTo>
                  <a:pt x="1454150" y="1517650"/>
                </a:lnTo>
                <a:lnTo>
                  <a:pt x="1403350" y="1587500"/>
                </a:lnTo>
                <a:lnTo>
                  <a:pt x="1600200" y="1358900"/>
                </a:lnTo>
                <a:lnTo>
                  <a:pt x="1663700" y="1358900"/>
                </a:lnTo>
                <a:lnTo>
                  <a:pt x="1676400" y="1403350"/>
                </a:lnTo>
                <a:lnTo>
                  <a:pt x="1797050" y="1244600"/>
                </a:lnTo>
                <a:lnTo>
                  <a:pt x="2076450" y="1263650"/>
                </a:lnTo>
                <a:lnTo>
                  <a:pt x="2095500" y="1270000"/>
                </a:lnTo>
                <a:lnTo>
                  <a:pt x="2165350" y="1212850"/>
                </a:lnTo>
                <a:lnTo>
                  <a:pt x="2165350" y="1104900"/>
                </a:lnTo>
                <a:lnTo>
                  <a:pt x="2171700" y="920750"/>
                </a:lnTo>
                <a:lnTo>
                  <a:pt x="2400300" y="812800"/>
                </a:lnTo>
                <a:lnTo>
                  <a:pt x="2432050" y="723900"/>
                </a:lnTo>
                <a:lnTo>
                  <a:pt x="2527300" y="692150"/>
                </a:lnTo>
                <a:lnTo>
                  <a:pt x="2882900" y="723900"/>
                </a:lnTo>
                <a:lnTo>
                  <a:pt x="3003550" y="419100"/>
                </a:lnTo>
                <a:lnTo>
                  <a:pt x="2882900" y="196850"/>
                </a:lnTo>
                <a:lnTo>
                  <a:pt x="2838450" y="146050"/>
                </a:lnTo>
                <a:lnTo>
                  <a:pt x="2889250" y="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orme libre 19"/>
          <p:cNvSpPr/>
          <p:nvPr/>
        </p:nvSpPr>
        <p:spPr>
          <a:xfrm>
            <a:off x="8248650" y="2000250"/>
            <a:ext cx="2266950" cy="1231900"/>
          </a:xfrm>
          <a:custGeom>
            <a:avLst/>
            <a:gdLst>
              <a:gd name="connsiteX0" fmla="*/ 0 w 2266950"/>
              <a:gd name="connsiteY0" fmla="*/ 69850 h 1231900"/>
              <a:gd name="connsiteX1" fmla="*/ 279400 w 2266950"/>
              <a:gd name="connsiteY1" fmla="*/ 0 h 1231900"/>
              <a:gd name="connsiteX2" fmla="*/ 355600 w 2266950"/>
              <a:gd name="connsiteY2" fmla="*/ 139700 h 1231900"/>
              <a:gd name="connsiteX3" fmla="*/ 425450 w 2266950"/>
              <a:gd name="connsiteY3" fmla="*/ 63500 h 1231900"/>
              <a:gd name="connsiteX4" fmla="*/ 508000 w 2266950"/>
              <a:gd name="connsiteY4" fmla="*/ 139700 h 1231900"/>
              <a:gd name="connsiteX5" fmla="*/ 520700 w 2266950"/>
              <a:gd name="connsiteY5" fmla="*/ 165100 h 1231900"/>
              <a:gd name="connsiteX6" fmla="*/ 679450 w 2266950"/>
              <a:gd name="connsiteY6" fmla="*/ 63500 h 1231900"/>
              <a:gd name="connsiteX7" fmla="*/ 952500 w 2266950"/>
              <a:gd name="connsiteY7" fmla="*/ 25400 h 1231900"/>
              <a:gd name="connsiteX8" fmla="*/ 971550 w 2266950"/>
              <a:gd name="connsiteY8" fmla="*/ 82550 h 1231900"/>
              <a:gd name="connsiteX9" fmla="*/ 1028700 w 2266950"/>
              <a:gd name="connsiteY9" fmla="*/ 114300 h 1231900"/>
              <a:gd name="connsiteX10" fmla="*/ 1022350 w 2266950"/>
              <a:gd name="connsiteY10" fmla="*/ 196850 h 1231900"/>
              <a:gd name="connsiteX11" fmla="*/ 1212850 w 2266950"/>
              <a:gd name="connsiteY11" fmla="*/ 406400 h 1231900"/>
              <a:gd name="connsiteX12" fmla="*/ 1295400 w 2266950"/>
              <a:gd name="connsiteY12" fmla="*/ 292100 h 1231900"/>
              <a:gd name="connsiteX13" fmla="*/ 1352550 w 2266950"/>
              <a:gd name="connsiteY13" fmla="*/ 279400 h 1231900"/>
              <a:gd name="connsiteX14" fmla="*/ 1447800 w 2266950"/>
              <a:gd name="connsiteY14" fmla="*/ 374650 h 1231900"/>
              <a:gd name="connsiteX15" fmla="*/ 1549400 w 2266950"/>
              <a:gd name="connsiteY15" fmla="*/ 342900 h 1231900"/>
              <a:gd name="connsiteX16" fmla="*/ 1682750 w 2266950"/>
              <a:gd name="connsiteY16" fmla="*/ 482600 h 1231900"/>
              <a:gd name="connsiteX17" fmla="*/ 1771650 w 2266950"/>
              <a:gd name="connsiteY17" fmla="*/ 425450 h 1231900"/>
              <a:gd name="connsiteX18" fmla="*/ 1841500 w 2266950"/>
              <a:gd name="connsiteY18" fmla="*/ 533400 h 1231900"/>
              <a:gd name="connsiteX19" fmla="*/ 1955800 w 2266950"/>
              <a:gd name="connsiteY19" fmla="*/ 527050 h 1231900"/>
              <a:gd name="connsiteX20" fmla="*/ 2082800 w 2266950"/>
              <a:gd name="connsiteY20" fmla="*/ 660400 h 1231900"/>
              <a:gd name="connsiteX21" fmla="*/ 2235200 w 2266950"/>
              <a:gd name="connsiteY21" fmla="*/ 635000 h 1231900"/>
              <a:gd name="connsiteX22" fmla="*/ 2222500 w 2266950"/>
              <a:gd name="connsiteY22" fmla="*/ 660400 h 1231900"/>
              <a:gd name="connsiteX23" fmla="*/ 2197100 w 2266950"/>
              <a:gd name="connsiteY23" fmla="*/ 717550 h 1231900"/>
              <a:gd name="connsiteX24" fmla="*/ 2266950 w 2266950"/>
              <a:gd name="connsiteY24" fmla="*/ 914400 h 1231900"/>
              <a:gd name="connsiteX25" fmla="*/ 2114550 w 2266950"/>
              <a:gd name="connsiteY25" fmla="*/ 1054100 h 1231900"/>
              <a:gd name="connsiteX26" fmla="*/ 2012950 w 2266950"/>
              <a:gd name="connsiteY26" fmla="*/ 1073150 h 1231900"/>
              <a:gd name="connsiteX27" fmla="*/ 2089150 w 2266950"/>
              <a:gd name="connsiteY27" fmla="*/ 1174750 h 1231900"/>
              <a:gd name="connsiteX28" fmla="*/ 2203450 w 2266950"/>
              <a:gd name="connsiteY28" fmla="*/ 1168400 h 1231900"/>
              <a:gd name="connsiteX29" fmla="*/ 2203450 w 2266950"/>
              <a:gd name="connsiteY29" fmla="*/ 1193800 h 1231900"/>
              <a:gd name="connsiteX30" fmla="*/ 2171700 w 2266950"/>
              <a:gd name="connsiteY30" fmla="*/ 1231900 h 1231900"/>
              <a:gd name="connsiteX31" fmla="*/ 2038350 w 2266950"/>
              <a:gd name="connsiteY31" fmla="*/ 1225550 h 1231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266950" h="1231900">
                <a:moveTo>
                  <a:pt x="0" y="69850"/>
                </a:moveTo>
                <a:lnTo>
                  <a:pt x="279400" y="0"/>
                </a:lnTo>
                <a:lnTo>
                  <a:pt x="355600" y="139700"/>
                </a:lnTo>
                <a:lnTo>
                  <a:pt x="425450" y="63500"/>
                </a:lnTo>
                <a:lnTo>
                  <a:pt x="508000" y="139700"/>
                </a:lnTo>
                <a:lnTo>
                  <a:pt x="520700" y="165100"/>
                </a:lnTo>
                <a:lnTo>
                  <a:pt x="679450" y="63500"/>
                </a:lnTo>
                <a:lnTo>
                  <a:pt x="952500" y="25400"/>
                </a:lnTo>
                <a:lnTo>
                  <a:pt x="971550" y="82550"/>
                </a:lnTo>
                <a:lnTo>
                  <a:pt x="1028700" y="114300"/>
                </a:lnTo>
                <a:lnTo>
                  <a:pt x="1022350" y="196850"/>
                </a:lnTo>
                <a:lnTo>
                  <a:pt x="1212850" y="406400"/>
                </a:lnTo>
                <a:lnTo>
                  <a:pt x="1295400" y="292100"/>
                </a:lnTo>
                <a:lnTo>
                  <a:pt x="1352550" y="279400"/>
                </a:lnTo>
                <a:lnTo>
                  <a:pt x="1447800" y="374650"/>
                </a:lnTo>
                <a:lnTo>
                  <a:pt x="1549400" y="342900"/>
                </a:lnTo>
                <a:lnTo>
                  <a:pt x="1682750" y="482600"/>
                </a:lnTo>
                <a:lnTo>
                  <a:pt x="1771650" y="425450"/>
                </a:lnTo>
                <a:lnTo>
                  <a:pt x="1841500" y="533400"/>
                </a:lnTo>
                <a:lnTo>
                  <a:pt x="1955800" y="527050"/>
                </a:lnTo>
                <a:lnTo>
                  <a:pt x="2082800" y="660400"/>
                </a:lnTo>
                <a:lnTo>
                  <a:pt x="2235200" y="635000"/>
                </a:lnTo>
                <a:lnTo>
                  <a:pt x="2222500" y="660400"/>
                </a:lnTo>
                <a:lnTo>
                  <a:pt x="2197100" y="717550"/>
                </a:lnTo>
                <a:lnTo>
                  <a:pt x="2266950" y="914400"/>
                </a:lnTo>
                <a:lnTo>
                  <a:pt x="2114550" y="1054100"/>
                </a:lnTo>
                <a:lnTo>
                  <a:pt x="2012950" y="1073150"/>
                </a:lnTo>
                <a:lnTo>
                  <a:pt x="2089150" y="1174750"/>
                </a:lnTo>
                <a:lnTo>
                  <a:pt x="2203450" y="1168400"/>
                </a:lnTo>
                <a:lnTo>
                  <a:pt x="2203450" y="1193800"/>
                </a:lnTo>
                <a:lnTo>
                  <a:pt x="2171700" y="1231900"/>
                </a:lnTo>
                <a:lnTo>
                  <a:pt x="2038350" y="122555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orme libre 25"/>
          <p:cNvSpPr/>
          <p:nvPr/>
        </p:nvSpPr>
        <p:spPr>
          <a:xfrm>
            <a:off x="1797050" y="3028950"/>
            <a:ext cx="266700" cy="304800"/>
          </a:xfrm>
          <a:custGeom>
            <a:avLst/>
            <a:gdLst>
              <a:gd name="connsiteX0" fmla="*/ 266700 w 266700"/>
              <a:gd name="connsiteY0" fmla="*/ 19050 h 304800"/>
              <a:gd name="connsiteX1" fmla="*/ 152400 w 266700"/>
              <a:gd name="connsiteY1" fmla="*/ 12700 h 304800"/>
              <a:gd name="connsiteX2" fmla="*/ 95250 w 266700"/>
              <a:gd name="connsiteY2" fmla="*/ 0 h 304800"/>
              <a:gd name="connsiteX3" fmla="*/ 82550 w 266700"/>
              <a:gd name="connsiteY3" fmla="*/ 57150 h 304800"/>
              <a:gd name="connsiteX4" fmla="*/ 44450 w 266700"/>
              <a:gd name="connsiteY4" fmla="*/ 190500 h 304800"/>
              <a:gd name="connsiteX5" fmla="*/ 0 w 266700"/>
              <a:gd name="connsiteY5" fmla="*/ 304800 h 304800"/>
              <a:gd name="connsiteX6" fmla="*/ 0 w 266700"/>
              <a:gd name="connsiteY6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6700" h="304800">
                <a:moveTo>
                  <a:pt x="266700" y="19050"/>
                </a:moveTo>
                <a:lnTo>
                  <a:pt x="152400" y="12700"/>
                </a:lnTo>
                <a:lnTo>
                  <a:pt x="95250" y="0"/>
                </a:lnTo>
                <a:lnTo>
                  <a:pt x="82550" y="57150"/>
                </a:lnTo>
                <a:lnTo>
                  <a:pt x="44450" y="190500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48" t="17931" r="18243"/>
          <a:stretch/>
        </p:blipFill>
        <p:spPr>
          <a:xfrm>
            <a:off x="8078763" y="1844724"/>
            <a:ext cx="2606723" cy="3127291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73165">
            <a:off x="6045166" y="1647022"/>
            <a:ext cx="3771419" cy="4172481"/>
          </a:xfrm>
          <a:prstGeom prst="rect">
            <a:avLst/>
          </a:prstGeom>
        </p:spPr>
      </p:pic>
      <p:grpSp>
        <p:nvGrpSpPr>
          <p:cNvPr id="40" name="Groupe 39"/>
          <p:cNvGrpSpPr/>
          <p:nvPr/>
        </p:nvGrpSpPr>
        <p:grpSpPr>
          <a:xfrm>
            <a:off x="1720850" y="495300"/>
            <a:ext cx="9610152" cy="5867400"/>
            <a:chOff x="1720850" y="495300"/>
            <a:chExt cx="9610152" cy="5867400"/>
          </a:xfrm>
        </p:grpSpPr>
        <p:sp>
          <p:nvSpPr>
            <p:cNvPr id="11" name="Forme libre 10"/>
            <p:cNvSpPr/>
            <p:nvPr/>
          </p:nvSpPr>
          <p:spPr>
            <a:xfrm>
              <a:off x="4660900" y="5213350"/>
              <a:ext cx="1073150" cy="603250"/>
            </a:xfrm>
            <a:custGeom>
              <a:avLst/>
              <a:gdLst>
                <a:gd name="connsiteX0" fmla="*/ 0 w 1073150"/>
                <a:gd name="connsiteY0" fmla="*/ 406400 h 603250"/>
                <a:gd name="connsiteX1" fmla="*/ 38100 w 1073150"/>
                <a:gd name="connsiteY1" fmla="*/ 469900 h 603250"/>
                <a:gd name="connsiteX2" fmla="*/ 260350 w 1073150"/>
                <a:gd name="connsiteY2" fmla="*/ 584200 h 603250"/>
                <a:gd name="connsiteX3" fmla="*/ 317500 w 1073150"/>
                <a:gd name="connsiteY3" fmla="*/ 533400 h 603250"/>
                <a:gd name="connsiteX4" fmla="*/ 336550 w 1073150"/>
                <a:gd name="connsiteY4" fmla="*/ 539750 h 603250"/>
                <a:gd name="connsiteX5" fmla="*/ 565150 w 1073150"/>
                <a:gd name="connsiteY5" fmla="*/ 431800 h 603250"/>
                <a:gd name="connsiteX6" fmla="*/ 717550 w 1073150"/>
                <a:gd name="connsiteY6" fmla="*/ 558800 h 603250"/>
                <a:gd name="connsiteX7" fmla="*/ 717550 w 1073150"/>
                <a:gd name="connsiteY7" fmla="*/ 603250 h 603250"/>
                <a:gd name="connsiteX8" fmla="*/ 749300 w 1073150"/>
                <a:gd name="connsiteY8" fmla="*/ 590550 h 603250"/>
                <a:gd name="connsiteX9" fmla="*/ 755650 w 1073150"/>
                <a:gd name="connsiteY9" fmla="*/ 406400 h 603250"/>
                <a:gd name="connsiteX10" fmla="*/ 704850 w 1073150"/>
                <a:gd name="connsiteY10" fmla="*/ 406400 h 603250"/>
                <a:gd name="connsiteX11" fmla="*/ 673100 w 1073150"/>
                <a:gd name="connsiteY11" fmla="*/ 273050 h 603250"/>
                <a:gd name="connsiteX12" fmla="*/ 692150 w 1073150"/>
                <a:gd name="connsiteY12" fmla="*/ 234950 h 603250"/>
                <a:gd name="connsiteX13" fmla="*/ 711200 w 1073150"/>
                <a:gd name="connsiteY13" fmla="*/ 177800 h 603250"/>
                <a:gd name="connsiteX14" fmla="*/ 749300 w 1073150"/>
                <a:gd name="connsiteY14" fmla="*/ 292100 h 603250"/>
                <a:gd name="connsiteX15" fmla="*/ 812800 w 1073150"/>
                <a:gd name="connsiteY15" fmla="*/ 266700 h 603250"/>
                <a:gd name="connsiteX16" fmla="*/ 800100 w 1073150"/>
                <a:gd name="connsiteY16" fmla="*/ 222250 h 603250"/>
                <a:gd name="connsiteX17" fmla="*/ 952500 w 1073150"/>
                <a:gd name="connsiteY17" fmla="*/ 146050 h 603250"/>
                <a:gd name="connsiteX18" fmla="*/ 971550 w 1073150"/>
                <a:gd name="connsiteY18" fmla="*/ 152400 h 603250"/>
                <a:gd name="connsiteX19" fmla="*/ 1022350 w 1073150"/>
                <a:gd name="connsiteY19" fmla="*/ 107950 h 603250"/>
                <a:gd name="connsiteX20" fmla="*/ 1073150 w 1073150"/>
                <a:gd name="connsiteY20" fmla="*/ 0 h 60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73150" h="603250">
                  <a:moveTo>
                    <a:pt x="0" y="406400"/>
                  </a:moveTo>
                  <a:lnTo>
                    <a:pt x="38100" y="469900"/>
                  </a:lnTo>
                  <a:lnTo>
                    <a:pt x="260350" y="584200"/>
                  </a:lnTo>
                  <a:lnTo>
                    <a:pt x="317500" y="533400"/>
                  </a:lnTo>
                  <a:lnTo>
                    <a:pt x="336550" y="539750"/>
                  </a:lnTo>
                  <a:lnTo>
                    <a:pt x="565150" y="431800"/>
                  </a:lnTo>
                  <a:lnTo>
                    <a:pt x="717550" y="558800"/>
                  </a:lnTo>
                  <a:lnTo>
                    <a:pt x="717550" y="603250"/>
                  </a:lnTo>
                  <a:lnTo>
                    <a:pt x="749300" y="590550"/>
                  </a:lnTo>
                  <a:lnTo>
                    <a:pt x="755650" y="406400"/>
                  </a:lnTo>
                  <a:lnTo>
                    <a:pt x="704850" y="406400"/>
                  </a:lnTo>
                  <a:lnTo>
                    <a:pt x="673100" y="273050"/>
                  </a:lnTo>
                  <a:lnTo>
                    <a:pt x="692150" y="234950"/>
                  </a:lnTo>
                  <a:lnTo>
                    <a:pt x="711200" y="177800"/>
                  </a:lnTo>
                  <a:lnTo>
                    <a:pt x="749300" y="292100"/>
                  </a:lnTo>
                  <a:lnTo>
                    <a:pt x="812800" y="266700"/>
                  </a:lnTo>
                  <a:lnTo>
                    <a:pt x="800100" y="222250"/>
                  </a:lnTo>
                  <a:lnTo>
                    <a:pt x="952500" y="146050"/>
                  </a:lnTo>
                  <a:lnTo>
                    <a:pt x="971550" y="152400"/>
                  </a:lnTo>
                  <a:lnTo>
                    <a:pt x="1022350" y="107950"/>
                  </a:lnTo>
                  <a:lnTo>
                    <a:pt x="1073150" y="0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5588000" y="4572000"/>
              <a:ext cx="3162300" cy="1790700"/>
            </a:xfrm>
            <a:custGeom>
              <a:avLst/>
              <a:gdLst>
                <a:gd name="connsiteX0" fmla="*/ 146050 w 3162300"/>
                <a:gd name="connsiteY0" fmla="*/ 603250 h 1790700"/>
                <a:gd name="connsiteX1" fmla="*/ 127000 w 3162300"/>
                <a:gd name="connsiteY1" fmla="*/ 546100 h 1790700"/>
                <a:gd name="connsiteX2" fmla="*/ 0 w 3162300"/>
                <a:gd name="connsiteY2" fmla="*/ 425450 h 1790700"/>
                <a:gd name="connsiteX3" fmla="*/ 57150 w 3162300"/>
                <a:gd name="connsiteY3" fmla="*/ 406400 h 1790700"/>
                <a:gd name="connsiteX4" fmla="*/ 88900 w 3162300"/>
                <a:gd name="connsiteY4" fmla="*/ 463550 h 1790700"/>
                <a:gd name="connsiteX5" fmla="*/ 101600 w 3162300"/>
                <a:gd name="connsiteY5" fmla="*/ 431800 h 1790700"/>
                <a:gd name="connsiteX6" fmla="*/ 222250 w 3162300"/>
                <a:gd name="connsiteY6" fmla="*/ 609600 h 1790700"/>
                <a:gd name="connsiteX7" fmla="*/ 342900 w 3162300"/>
                <a:gd name="connsiteY7" fmla="*/ 355600 h 1790700"/>
                <a:gd name="connsiteX8" fmla="*/ 330200 w 3162300"/>
                <a:gd name="connsiteY8" fmla="*/ 311150 h 1790700"/>
                <a:gd name="connsiteX9" fmla="*/ 520700 w 3162300"/>
                <a:gd name="connsiteY9" fmla="*/ 254000 h 1790700"/>
                <a:gd name="connsiteX10" fmla="*/ 615950 w 3162300"/>
                <a:gd name="connsiteY10" fmla="*/ 254000 h 1790700"/>
                <a:gd name="connsiteX11" fmla="*/ 711200 w 3162300"/>
                <a:gd name="connsiteY11" fmla="*/ 133350 h 1790700"/>
                <a:gd name="connsiteX12" fmla="*/ 685800 w 3162300"/>
                <a:gd name="connsiteY12" fmla="*/ 254000 h 1790700"/>
                <a:gd name="connsiteX13" fmla="*/ 876300 w 3162300"/>
                <a:gd name="connsiteY13" fmla="*/ 234950 h 1790700"/>
                <a:gd name="connsiteX14" fmla="*/ 927100 w 3162300"/>
                <a:gd name="connsiteY14" fmla="*/ 0 h 1790700"/>
                <a:gd name="connsiteX15" fmla="*/ 933450 w 3162300"/>
                <a:gd name="connsiteY15" fmla="*/ 241300 h 1790700"/>
                <a:gd name="connsiteX16" fmla="*/ 1085850 w 3162300"/>
                <a:gd name="connsiteY16" fmla="*/ 266700 h 1790700"/>
                <a:gd name="connsiteX17" fmla="*/ 1098550 w 3162300"/>
                <a:gd name="connsiteY17" fmla="*/ 349250 h 1790700"/>
                <a:gd name="connsiteX18" fmla="*/ 711200 w 3162300"/>
                <a:gd name="connsiteY18" fmla="*/ 304800 h 1790700"/>
                <a:gd name="connsiteX19" fmla="*/ 768350 w 3162300"/>
                <a:gd name="connsiteY19" fmla="*/ 349250 h 1790700"/>
                <a:gd name="connsiteX20" fmla="*/ 819150 w 3162300"/>
                <a:gd name="connsiteY20" fmla="*/ 349250 h 1790700"/>
                <a:gd name="connsiteX21" fmla="*/ 939800 w 3162300"/>
                <a:gd name="connsiteY21" fmla="*/ 387350 h 1790700"/>
                <a:gd name="connsiteX22" fmla="*/ 939800 w 3162300"/>
                <a:gd name="connsiteY22" fmla="*/ 431800 h 1790700"/>
                <a:gd name="connsiteX23" fmla="*/ 831850 w 3162300"/>
                <a:gd name="connsiteY23" fmla="*/ 463550 h 1790700"/>
                <a:gd name="connsiteX24" fmla="*/ 831850 w 3162300"/>
                <a:gd name="connsiteY24" fmla="*/ 495300 h 1790700"/>
                <a:gd name="connsiteX25" fmla="*/ 952500 w 3162300"/>
                <a:gd name="connsiteY25" fmla="*/ 508000 h 1790700"/>
                <a:gd name="connsiteX26" fmla="*/ 1168400 w 3162300"/>
                <a:gd name="connsiteY26" fmla="*/ 641350 h 1790700"/>
                <a:gd name="connsiteX27" fmla="*/ 1492250 w 3162300"/>
                <a:gd name="connsiteY27" fmla="*/ 590550 h 1790700"/>
                <a:gd name="connsiteX28" fmla="*/ 1631950 w 3162300"/>
                <a:gd name="connsiteY28" fmla="*/ 647700 h 1790700"/>
                <a:gd name="connsiteX29" fmla="*/ 1758950 w 3162300"/>
                <a:gd name="connsiteY29" fmla="*/ 552450 h 1790700"/>
                <a:gd name="connsiteX30" fmla="*/ 1752600 w 3162300"/>
                <a:gd name="connsiteY30" fmla="*/ 571500 h 1790700"/>
                <a:gd name="connsiteX31" fmla="*/ 1784350 w 3162300"/>
                <a:gd name="connsiteY31" fmla="*/ 749300 h 1790700"/>
                <a:gd name="connsiteX32" fmla="*/ 1200150 w 3162300"/>
                <a:gd name="connsiteY32" fmla="*/ 1136650 h 1790700"/>
                <a:gd name="connsiteX33" fmla="*/ 1212850 w 3162300"/>
                <a:gd name="connsiteY33" fmla="*/ 1149350 h 1790700"/>
                <a:gd name="connsiteX34" fmla="*/ 1428750 w 3162300"/>
                <a:gd name="connsiteY34" fmla="*/ 1111250 h 1790700"/>
                <a:gd name="connsiteX35" fmla="*/ 1517650 w 3162300"/>
                <a:gd name="connsiteY35" fmla="*/ 1257300 h 1790700"/>
                <a:gd name="connsiteX36" fmla="*/ 1676400 w 3162300"/>
                <a:gd name="connsiteY36" fmla="*/ 1225550 h 1790700"/>
                <a:gd name="connsiteX37" fmla="*/ 1720850 w 3162300"/>
                <a:gd name="connsiteY37" fmla="*/ 1435100 h 1790700"/>
                <a:gd name="connsiteX38" fmla="*/ 1625600 w 3162300"/>
                <a:gd name="connsiteY38" fmla="*/ 1676400 h 1790700"/>
                <a:gd name="connsiteX39" fmla="*/ 1822450 w 3162300"/>
                <a:gd name="connsiteY39" fmla="*/ 1784350 h 1790700"/>
                <a:gd name="connsiteX40" fmla="*/ 1930400 w 3162300"/>
                <a:gd name="connsiteY40" fmla="*/ 1790700 h 1790700"/>
                <a:gd name="connsiteX41" fmla="*/ 2178050 w 3162300"/>
                <a:gd name="connsiteY41" fmla="*/ 1549400 h 1790700"/>
                <a:gd name="connsiteX42" fmla="*/ 2400300 w 3162300"/>
                <a:gd name="connsiteY42" fmla="*/ 1498600 h 1790700"/>
                <a:gd name="connsiteX43" fmla="*/ 2635250 w 3162300"/>
                <a:gd name="connsiteY43" fmla="*/ 1320800 h 1790700"/>
                <a:gd name="connsiteX44" fmla="*/ 2813050 w 3162300"/>
                <a:gd name="connsiteY44" fmla="*/ 1384300 h 1790700"/>
                <a:gd name="connsiteX45" fmla="*/ 2933700 w 3162300"/>
                <a:gd name="connsiteY45" fmla="*/ 1320800 h 1790700"/>
                <a:gd name="connsiteX46" fmla="*/ 3016250 w 3162300"/>
                <a:gd name="connsiteY46" fmla="*/ 1358900 h 1790700"/>
                <a:gd name="connsiteX47" fmla="*/ 3073400 w 3162300"/>
                <a:gd name="connsiteY47" fmla="*/ 1308100 h 1790700"/>
                <a:gd name="connsiteX48" fmla="*/ 3060700 w 3162300"/>
                <a:gd name="connsiteY48" fmla="*/ 1276350 h 1790700"/>
                <a:gd name="connsiteX49" fmla="*/ 3162300 w 3162300"/>
                <a:gd name="connsiteY49" fmla="*/ 1092200 h 1790700"/>
                <a:gd name="connsiteX50" fmla="*/ 2927350 w 3162300"/>
                <a:gd name="connsiteY50" fmla="*/ 1054100 h 1790700"/>
                <a:gd name="connsiteX51" fmla="*/ 2851150 w 3162300"/>
                <a:gd name="connsiteY51" fmla="*/ 1104900 h 1790700"/>
                <a:gd name="connsiteX52" fmla="*/ 2806700 w 3162300"/>
                <a:gd name="connsiteY52" fmla="*/ 1092200 h 1790700"/>
                <a:gd name="connsiteX53" fmla="*/ 2603500 w 3162300"/>
                <a:gd name="connsiteY53" fmla="*/ 1187450 h 1790700"/>
                <a:gd name="connsiteX54" fmla="*/ 2368550 w 3162300"/>
                <a:gd name="connsiteY54" fmla="*/ 1085850 h 1790700"/>
                <a:gd name="connsiteX55" fmla="*/ 2419350 w 3162300"/>
                <a:gd name="connsiteY55" fmla="*/ 1022350 h 1790700"/>
                <a:gd name="connsiteX56" fmla="*/ 2298700 w 3162300"/>
                <a:gd name="connsiteY56" fmla="*/ 882650 h 1790700"/>
                <a:gd name="connsiteX57" fmla="*/ 2254250 w 3162300"/>
                <a:gd name="connsiteY57" fmla="*/ 895350 h 1790700"/>
                <a:gd name="connsiteX58" fmla="*/ 2254250 w 3162300"/>
                <a:gd name="connsiteY58" fmla="*/ 819150 h 1790700"/>
                <a:gd name="connsiteX59" fmla="*/ 2171700 w 3162300"/>
                <a:gd name="connsiteY59" fmla="*/ 831850 h 1790700"/>
                <a:gd name="connsiteX60" fmla="*/ 2095500 w 3162300"/>
                <a:gd name="connsiteY60" fmla="*/ 666750 h 1790700"/>
                <a:gd name="connsiteX61" fmla="*/ 2000250 w 3162300"/>
                <a:gd name="connsiteY61" fmla="*/ 704850 h 1790700"/>
                <a:gd name="connsiteX62" fmla="*/ 1885950 w 3162300"/>
                <a:gd name="connsiteY62" fmla="*/ 615950 h 1790700"/>
                <a:gd name="connsiteX63" fmla="*/ 1873250 w 3162300"/>
                <a:gd name="connsiteY63" fmla="*/ 723900 h 1790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3162300" h="1790700">
                  <a:moveTo>
                    <a:pt x="146050" y="603250"/>
                  </a:moveTo>
                  <a:lnTo>
                    <a:pt x="127000" y="546100"/>
                  </a:lnTo>
                  <a:lnTo>
                    <a:pt x="0" y="425450"/>
                  </a:lnTo>
                  <a:lnTo>
                    <a:pt x="57150" y="406400"/>
                  </a:lnTo>
                  <a:lnTo>
                    <a:pt x="88900" y="463550"/>
                  </a:lnTo>
                  <a:lnTo>
                    <a:pt x="101600" y="431800"/>
                  </a:lnTo>
                  <a:lnTo>
                    <a:pt x="222250" y="609600"/>
                  </a:lnTo>
                  <a:lnTo>
                    <a:pt x="342900" y="355600"/>
                  </a:lnTo>
                  <a:lnTo>
                    <a:pt x="330200" y="311150"/>
                  </a:lnTo>
                  <a:lnTo>
                    <a:pt x="520700" y="254000"/>
                  </a:lnTo>
                  <a:lnTo>
                    <a:pt x="615950" y="254000"/>
                  </a:lnTo>
                  <a:lnTo>
                    <a:pt x="711200" y="133350"/>
                  </a:lnTo>
                  <a:lnTo>
                    <a:pt x="685800" y="254000"/>
                  </a:lnTo>
                  <a:lnTo>
                    <a:pt x="876300" y="234950"/>
                  </a:lnTo>
                  <a:lnTo>
                    <a:pt x="927100" y="0"/>
                  </a:lnTo>
                  <a:lnTo>
                    <a:pt x="933450" y="241300"/>
                  </a:lnTo>
                  <a:lnTo>
                    <a:pt x="1085850" y="266700"/>
                  </a:lnTo>
                  <a:lnTo>
                    <a:pt x="1098550" y="349250"/>
                  </a:lnTo>
                  <a:lnTo>
                    <a:pt x="711200" y="304800"/>
                  </a:lnTo>
                  <a:lnTo>
                    <a:pt x="768350" y="349250"/>
                  </a:lnTo>
                  <a:lnTo>
                    <a:pt x="819150" y="349250"/>
                  </a:lnTo>
                  <a:lnTo>
                    <a:pt x="939800" y="387350"/>
                  </a:lnTo>
                  <a:lnTo>
                    <a:pt x="939800" y="431800"/>
                  </a:lnTo>
                  <a:lnTo>
                    <a:pt x="831850" y="463550"/>
                  </a:lnTo>
                  <a:lnTo>
                    <a:pt x="831850" y="495300"/>
                  </a:lnTo>
                  <a:lnTo>
                    <a:pt x="952500" y="508000"/>
                  </a:lnTo>
                  <a:lnTo>
                    <a:pt x="1168400" y="641350"/>
                  </a:lnTo>
                  <a:lnTo>
                    <a:pt x="1492250" y="590550"/>
                  </a:lnTo>
                  <a:lnTo>
                    <a:pt x="1631950" y="647700"/>
                  </a:lnTo>
                  <a:lnTo>
                    <a:pt x="1758950" y="552450"/>
                  </a:lnTo>
                  <a:lnTo>
                    <a:pt x="1752600" y="571500"/>
                  </a:lnTo>
                  <a:lnTo>
                    <a:pt x="1784350" y="749300"/>
                  </a:lnTo>
                  <a:lnTo>
                    <a:pt x="1200150" y="1136650"/>
                  </a:lnTo>
                  <a:lnTo>
                    <a:pt x="1212850" y="1149350"/>
                  </a:lnTo>
                  <a:lnTo>
                    <a:pt x="1428750" y="1111250"/>
                  </a:lnTo>
                  <a:lnTo>
                    <a:pt x="1517650" y="1257300"/>
                  </a:lnTo>
                  <a:lnTo>
                    <a:pt x="1676400" y="1225550"/>
                  </a:lnTo>
                  <a:lnTo>
                    <a:pt x="1720850" y="1435100"/>
                  </a:lnTo>
                  <a:lnTo>
                    <a:pt x="1625600" y="1676400"/>
                  </a:lnTo>
                  <a:lnTo>
                    <a:pt x="1822450" y="1784350"/>
                  </a:lnTo>
                  <a:lnTo>
                    <a:pt x="1930400" y="1790700"/>
                  </a:lnTo>
                  <a:lnTo>
                    <a:pt x="2178050" y="1549400"/>
                  </a:lnTo>
                  <a:lnTo>
                    <a:pt x="2400300" y="1498600"/>
                  </a:lnTo>
                  <a:lnTo>
                    <a:pt x="2635250" y="1320800"/>
                  </a:lnTo>
                  <a:lnTo>
                    <a:pt x="2813050" y="1384300"/>
                  </a:lnTo>
                  <a:lnTo>
                    <a:pt x="2933700" y="1320800"/>
                  </a:lnTo>
                  <a:lnTo>
                    <a:pt x="3016250" y="1358900"/>
                  </a:lnTo>
                  <a:lnTo>
                    <a:pt x="3073400" y="1308100"/>
                  </a:lnTo>
                  <a:lnTo>
                    <a:pt x="3060700" y="1276350"/>
                  </a:lnTo>
                  <a:lnTo>
                    <a:pt x="3162300" y="1092200"/>
                  </a:lnTo>
                  <a:lnTo>
                    <a:pt x="2927350" y="1054100"/>
                  </a:lnTo>
                  <a:lnTo>
                    <a:pt x="2851150" y="1104900"/>
                  </a:lnTo>
                  <a:lnTo>
                    <a:pt x="2806700" y="1092200"/>
                  </a:lnTo>
                  <a:lnTo>
                    <a:pt x="2603500" y="1187450"/>
                  </a:lnTo>
                  <a:lnTo>
                    <a:pt x="2368550" y="1085850"/>
                  </a:lnTo>
                  <a:lnTo>
                    <a:pt x="2419350" y="1022350"/>
                  </a:lnTo>
                  <a:lnTo>
                    <a:pt x="2298700" y="882650"/>
                  </a:lnTo>
                  <a:lnTo>
                    <a:pt x="2254250" y="895350"/>
                  </a:lnTo>
                  <a:lnTo>
                    <a:pt x="2254250" y="819150"/>
                  </a:lnTo>
                  <a:lnTo>
                    <a:pt x="2171700" y="831850"/>
                  </a:lnTo>
                  <a:lnTo>
                    <a:pt x="2095500" y="666750"/>
                  </a:lnTo>
                  <a:lnTo>
                    <a:pt x="2000250" y="704850"/>
                  </a:lnTo>
                  <a:lnTo>
                    <a:pt x="1885950" y="615950"/>
                  </a:lnTo>
                  <a:lnTo>
                    <a:pt x="1873250" y="723900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1720850" y="3321050"/>
              <a:ext cx="3778250" cy="1346200"/>
            </a:xfrm>
            <a:custGeom>
              <a:avLst/>
              <a:gdLst>
                <a:gd name="connsiteX0" fmla="*/ 82550 w 3778250"/>
                <a:gd name="connsiteY0" fmla="*/ 0 h 1346200"/>
                <a:gd name="connsiteX1" fmla="*/ 38100 w 3778250"/>
                <a:gd name="connsiteY1" fmla="*/ 63500 h 1346200"/>
                <a:gd name="connsiteX2" fmla="*/ 0 w 3778250"/>
                <a:gd name="connsiteY2" fmla="*/ 184150 h 1346200"/>
                <a:gd name="connsiteX3" fmla="*/ 44450 w 3778250"/>
                <a:gd name="connsiteY3" fmla="*/ 222250 h 1346200"/>
                <a:gd name="connsiteX4" fmla="*/ 133350 w 3778250"/>
                <a:gd name="connsiteY4" fmla="*/ 374650 h 1346200"/>
                <a:gd name="connsiteX5" fmla="*/ 184150 w 3778250"/>
                <a:gd name="connsiteY5" fmla="*/ 330200 h 1346200"/>
                <a:gd name="connsiteX6" fmla="*/ 234950 w 3778250"/>
                <a:gd name="connsiteY6" fmla="*/ 431800 h 1346200"/>
                <a:gd name="connsiteX7" fmla="*/ 323850 w 3778250"/>
                <a:gd name="connsiteY7" fmla="*/ 431800 h 1346200"/>
                <a:gd name="connsiteX8" fmla="*/ 342900 w 3778250"/>
                <a:gd name="connsiteY8" fmla="*/ 539750 h 1346200"/>
                <a:gd name="connsiteX9" fmla="*/ 476250 w 3778250"/>
                <a:gd name="connsiteY9" fmla="*/ 495300 h 1346200"/>
                <a:gd name="connsiteX10" fmla="*/ 482600 w 3778250"/>
                <a:gd name="connsiteY10" fmla="*/ 419100 h 1346200"/>
                <a:gd name="connsiteX11" fmla="*/ 666750 w 3778250"/>
                <a:gd name="connsiteY11" fmla="*/ 533400 h 1346200"/>
                <a:gd name="connsiteX12" fmla="*/ 698500 w 3778250"/>
                <a:gd name="connsiteY12" fmla="*/ 488950 h 1346200"/>
                <a:gd name="connsiteX13" fmla="*/ 965200 w 3778250"/>
                <a:gd name="connsiteY13" fmla="*/ 584200 h 1346200"/>
                <a:gd name="connsiteX14" fmla="*/ 1155700 w 3778250"/>
                <a:gd name="connsiteY14" fmla="*/ 558800 h 1346200"/>
                <a:gd name="connsiteX15" fmla="*/ 1339850 w 3778250"/>
                <a:gd name="connsiteY15" fmla="*/ 711200 h 1346200"/>
                <a:gd name="connsiteX16" fmla="*/ 1555750 w 3778250"/>
                <a:gd name="connsiteY16" fmla="*/ 571500 h 1346200"/>
                <a:gd name="connsiteX17" fmla="*/ 1949450 w 3778250"/>
                <a:gd name="connsiteY17" fmla="*/ 533400 h 1346200"/>
                <a:gd name="connsiteX18" fmla="*/ 2063750 w 3778250"/>
                <a:gd name="connsiteY18" fmla="*/ 368300 h 1346200"/>
                <a:gd name="connsiteX19" fmla="*/ 2190750 w 3778250"/>
                <a:gd name="connsiteY19" fmla="*/ 330200 h 1346200"/>
                <a:gd name="connsiteX20" fmla="*/ 2216150 w 3778250"/>
                <a:gd name="connsiteY20" fmla="*/ 279400 h 1346200"/>
                <a:gd name="connsiteX21" fmla="*/ 2266950 w 3778250"/>
                <a:gd name="connsiteY21" fmla="*/ 298450 h 1346200"/>
                <a:gd name="connsiteX22" fmla="*/ 2254250 w 3778250"/>
                <a:gd name="connsiteY22" fmla="*/ 228600 h 1346200"/>
                <a:gd name="connsiteX23" fmla="*/ 2273300 w 3778250"/>
                <a:gd name="connsiteY23" fmla="*/ 222250 h 1346200"/>
                <a:gd name="connsiteX24" fmla="*/ 2374900 w 3778250"/>
                <a:gd name="connsiteY24" fmla="*/ 234950 h 1346200"/>
                <a:gd name="connsiteX25" fmla="*/ 2381250 w 3778250"/>
                <a:gd name="connsiteY25" fmla="*/ 196850 h 1346200"/>
                <a:gd name="connsiteX26" fmla="*/ 2444750 w 3778250"/>
                <a:gd name="connsiteY26" fmla="*/ 228600 h 1346200"/>
                <a:gd name="connsiteX27" fmla="*/ 2514600 w 3778250"/>
                <a:gd name="connsiteY27" fmla="*/ 209550 h 1346200"/>
                <a:gd name="connsiteX28" fmla="*/ 2628900 w 3778250"/>
                <a:gd name="connsiteY28" fmla="*/ 171450 h 1346200"/>
                <a:gd name="connsiteX29" fmla="*/ 2781300 w 3778250"/>
                <a:gd name="connsiteY29" fmla="*/ 209550 h 1346200"/>
                <a:gd name="connsiteX30" fmla="*/ 2933700 w 3778250"/>
                <a:gd name="connsiteY30" fmla="*/ 355600 h 1346200"/>
                <a:gd name="connsiteX31" fmla="*/ 3003550 w 3778250"/>
                <a:gd name="connsiteY31" fmla="*/ 342900 h 1346200"/>
                <a:gd name="connsiteX32" fmla="*/ 3098800 w 3778250"/>
                <a:gd name="connsiteY32" fmla="*/ 450850 h 1346200"/>
                <a:gd name="connsiteX33" fmla="*/ 3194050 w 3778250"/>
                <a:gd name="connsiteY33" fmla="*/ 412750 h 1346200"/>
                <a:gd name="connsiteX34" fmla="*/ 3282950 w 3778250"/>
                <a:gd name="connsiteY34" fmla="*/ 450850 h 1346200"/>
                <a:gd name="connsiteX35" fmla="*/ 3302000 w 3778250"/>
                <a:gd name="connsiteY35" fmla="*/ 546100 h 1346200"/>
                <a:gd name="connsiteX36" fmla="*/ 3416300 w 3778250"/>
                <a:gd name="connsiteY36" fmla="*/ 539750 h 1346200"/>
                <a:gd name="connsiteX37" fmla="*/ 3448050 w 3778250"/>
                <a:gd name="connsiteY37" fmla="*/ 615950 h 1346200"/>
                <a:gd name="connsiteX38" fmla="*/ 3486150 w 3778250"/>
                <a:gd name="connsiteY38" fmla="*/ 679450 h 1346200"/>
                <a:gd name="connsiteX39" fmla="*/ 3397250 w 3778250"/>
                <a:gd name="connsiteY39" fmla="*/ 876300 h 1346200"/>
                <a:gd name="connsiteX40" fmla="*/ 3536950 w 3778250"/>
                <a:gd name="connsiteY40" fmla="*/ 1003300 h 1346200"/>
                <a:gd name="connsiteX41" fmla="*/ 3619500 w 3778250"/>
                <a:gd name="connsiteY41" fmla="*/ 958850 h 1346200"/>
                <a:gd name="connsiteX42" fmla="*/ 3644900 w 3778250"/>
                <a:gd name="connsiteY42" fmla="*/ 1301750 h 1346200"/>
                <a:gd name="connsiteX43" fmla="*/ 3778250 w 3778250"/>
                <a:gd name="connsiteY43" fmla="*/ 1346200 h 1346200"/>
                <a:gd name="connsiteX44" fmla="*/ 3778250 w 3778250"/>
                <a:gd name="connsiteY44" fmla="*/ 1346200 h 134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778250" h="1346200">
                  <a:moveTo>
                    <a:pt x="82550" y="0"/>
                  </a:moveTo>
                  <a:lnTo>
                    <a:pt x="38100" y="63500"/>
                  </a:lnTo>
                  <a:lnTo>
                    <a:pt x="0" y="184150"/>
                  </a:lnTo>
                  <a:lnTo>
                    <a:pt x="44450" y="222250"/>
                  </a:lnTo>
                  <a:lnTo>
                    <a:pt x="133350" y="374650"/>
                  </a:lnTo>
                  <a:lnTo>
                    <a:pt x="184150" y="330200"/>
                  </a:lnTo>
                  <a:lnTo>
                    <a:pt x="234950" y="431800"/>
                  </a:lnTo>
                  <a:lnTo>
                    <a:pt x="323850" y="431800"/>
                  </a:lnTo>
                  <a:lnTo>
                    <a:pt x="342900" y="539750"/>
                  </a:lnTo>
                  <a:lnTo>
                    <a:pt x="476250" y="495300"/>
                  </a:lnTo>
                  <a:lnTo>
                    <a:pt x="482600" y="419100"/>
                  </a:lnTo>
                  <a:lnTo>
                    <a:pt x="666750" y="533400"/>
                  </a:lnTo>
                  <a:lnTo>
                    <a:pt x="698500" y="488950"/>
                  </a:lnTo>
                  <a:lnTo>
                    <a:pt x="965200" y="584200"/>
                  </a:lnTo>
                  <a:lnTo>
                    <a:pt x="1155700" y="558800"/>
                  </a:lnTo>
                  <a:lnTo>
                    <a:pt x="1339850" y="711200"/>
                  </a:lnTo>
                  <a:lnTo>
                    <a:pt x="1555750" y="571500"/>
                  </a:lnTo>
                  <a:lnTo>
                    <a:pt x="1949450" y="533400"/>
                  </a:lnTo>
                  <a:lnTo>
                    <a:pt x="2063750" y="368300"/>
                  </a:lnTo>
                  <a:lnTo>
                    <a:pt x="2190750" y="330200"/>
                  </a:lnTo>
                  <a:lnTo>
                    <a:pt x="2216150" y="279400"/>
                  </a:lnTo>
                  <a:lnTo>
                    <a:pt x="2266950" y="298450"/>
                  </a:lnTo>
                  <a:lnTo>
                    <a:pt x="2254250" y="228600"/>
                  </a:lnTo>
                  <a:lnTo>
                    <a:pt x="2273300" y="222250"/>
                  </a:lnTo>
                  <a:lnTo>
                    <a:pt x="2374900" y="234950"/>
                  </a:lnTo>
                  <a:lnTo>
                    <a:pt x="2381250" y="196850"/>
                  </a:lnTo>
                  <a:lnTo>
                    <a:pt x="2444750" y="228600"/>
                  </a:lnTo>
                  <a:lnTo>
                    <a:pt x="2514600" y="209550"/>
                  </a:lnTo>
                  <a:lnTo>
                    <a:pt x="2628900" y="171450"/>
                  </a:lnTo>
                  <a:lnTo>
                    <a:pt x="2781300" y="209550"/>
                  </a:lnTo>
                  <a:lnTo>
                    <a:pt x="2933700" y="355600"/>
                  </a:lnTo>
                  <a:lnTo>
                    <a:pt x="3003550" y="342900"/>
                  </a:lnTo>
                  <a:lnTo>
                    <a:pt x="3098800" y="450850"/>
                  </a:lnTo>
                  <a:lnTo>
                    <a:pt x="3194050" y="412750"/>
                  </a:lnTo>
                  <a:lnTo>
                    <a:pt x="3282950" y="450850"/>
                  </a:lnTo>
                  <a:lnTo>
                    <a:pt x="3302000" y="546100"/>
                  </a:lnTo>
                  <a:lnTo>
                    <a:pt x="3416300" y="539750"/>
                  </a:lnTo>
                  <a:lnTo>
                    <a:pt x="3448050" y="615950"/>
                  </a:lnTo>
                  <a:lnTo>
                    <a:pt x="3486150" y="679450"/>
                  </a:lnTo>
                  <a:lnTo>
                    <a:pt x="3397250" y="876300"/>
                  </a:lnTo>
                  <a:lnTo>
                    <a:pt x="3536950" y="1003300"/>
                  </a:lnTo>
                  <a:lnTo>
                    <a:pt x="3619500" y="958850"/>
                  </a:lnTo>
                  <a:lnTo>
                    <a:pt x="3644900" y="1301750"/>
                  </a:lnTo>
                  <a:lnTo>
                    <a:pt x="3778250" y="1346200"/>
                  </a:lnTo>
                  <a:lnTo>
                    <a:pt x="3778250" y="1346200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4660900" y="4851400"/>
              <a:ext cx="857250" cy="768350"/>
            </a:xfrm>
            <a:custGeom>
              <a:avLst/>
              <a:gdLst>
                <a:gd name="connsiteX0" fmla="*/ 857250 w 857250"/>
                <a:gd name="connsiteY0" fmla="*/ 101600 h 768350"/>
                <a:gd name="connsiteX1" fmla="*/ 793750 w 857250"/>
                <a:gd name="connsiteY1" fmla="*/ 133350 h 768350"/>
                <a:gd name="connsiteX2" fmla="*/ 749300 w 857250"/>
                <a:gd name="connsiteY2" fmla="*/ 88900 h 768350"/>
                <a:gd name="connsiteX3" fmla="*/ 698500 w 857250"/>
                <a:gd name="connsiteY3" fmla="*/ 158750 h 768350"/>
                <a:gd name="connsiteX4" fmla="*/ 609600 w 857250"/>
                <a:gd name="connsiteY4" fmla="*/ 69850 h 768350"/>
                <a:gd name="connsiteX5" fmla="*/ 527050 w 857250"/>
                <a:gd name="connsiteY5" fmla="*/ 133350 h 768350"/>
                <a:gd name="connsiteX6" fmla="*/ 520700 w 857250"/>
                <a:gd name="connsiteY6" fmla="*/ 0 h 768350"/>
                <a:gd name="connsiteX7" fmla="*/ 381000 w 857250"/>
                <a:gd name="connsiteY7" fmla="*/ 76200 h 768350"/>
                <a:gd name="connsiteX8" fmla="*/ 393700 w 857250"/>
                <a:gd name="connsiteY8" fmla="*/ 254000 h 768350"/>
                <a:gd name="connsiteX9" fmla="*/ 387350 w 857250"/>
                <a:gd name="connsiteY9" fmla="*/ 361950 h 768350"/>
                <a:gd name="connsiteX10" fmla="*/ 400050 w 857250"/>
                <a:gd name="connsiteY10" fmla="*/ 400050 h 768350"/>
                <a:gd name="connsiteX11" fmla="*/ 292100 w 857250"/>
                <a:gd name="connsiteY11" fmla="*/ 425450 h 768350"/>
                <a:gd name="connsiteX12" fmla="*/ 285750 w 857250"/>
                <a:gd name="connsiteY12" fmla="*/ 527050 h 768350"/>
                <a:gd name="connsiteX13" fmla="*/ 158750 w 857250"/>
                <a:gd name="connsiteY13" fmla="*/ 584200 h 768350"/>
                <a:gd name="connsiteX14" fmla="*/ 146050 w 857250"/>
                <a:gd name="connsiteY14" fmla="*/ 711200 h 768350"/>
                <a:gd name="connsiteX15" fmla="*/ 127000 w 857250"/>
                <a:gd name="connsiteY15" fmla="*/ 768350 h 768350"/>
                <a:gd name="connsiteX16" fmla="*/ 76200 w 857250"/>
                <a:gd name="connsiteY16" fmla="*/ 730250 h 768350"/>
                <a:gd name="connsiteX17" fmla="*/ 0 w 857250"/>
                <a:gd name="connsiteY17" fmla="*/ 742950 h 76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57250" h="768350">
                  <a:moveTo>
                    <a:pt x="857250" y="101600"/>
                  </a:moveTo>
                  <a:lnTo>
                    <a:pt x="793750" y="133350"/>
                  </a:lnTo>
                  <a:lnTo>
                    <a:pt x="749300" y="88900"/>
                  </a:lnTo>
                  <a:lnTo>
                    <a:pt x="698500" y="158750"/>
                  </a:lnTo>
                  <a:lnTo>
                    <a:pt x="609600" y="69850"/>
                  </a:lnTo>
                  <a:lnTo>
                    <a:pt x="527050" y="133350"/>
                  </a:lnTo>
                  <a:lnTo>
                    <a:pt x="520700" y="0"/>
                  </a:lnTo>
                  <a:lnTo>
                    <a:pt x="381000" y="76200"/>
                  </a:lnTo>
                  <a:lnTo>
                    <a:pt x="393700" y="254000"/>
                  </a:lnTo>
                  <a:lnTo>
                    <a:pt x="387350" y="361950"/>
                  </a:lnTo>
                  <a:lnTo>
                    <a:pt x="400050" y="400050"/>
                  </a:lnTo>
                  <a:lnTo>
                    <a:pt x="292100" y="425450"/>
                  </a:lnTo>
                  <a:lnTo>
                    <a:pt x="285750" y="527050"/>
                  </a:lnTo>
                  <a:lnTo>
                    <a:pt x="158750" y="584200"/>
                  </a:lnTo>
                  <a:lnTo>
                    <a:pt x="146050" y="711200"/>
                  </a:lnTo>
                  <a:lnTo>
                    <a:pt x="127000" y="768350"/>
                  </a:lnTo>
                  <a:lnTo>
                    <a:pt x="76200" y="730250"/>
                  </a:lnTo>
                  <a:lnTo>
                    <a:pt x="0" y="742950"/>
                  </a:lnTo>
                </a:path>
              </a:pathLst>
            </a:custGeom>
            <a:noFill/>
            <a:ln w="730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Forme libre 20"/>
            <p:cNvSpPr/>
            <p:nvPr/>
          </p:nvSpPr>
          <p:spPr>
            <a:xfrm>
              <a:off x="6407150" y="539750"/>
              <a:ext cx="565150" cy="234950"/>
            </a:xfrm>
            <a:custGeom>
              <a:avLst/>
              <a:gdLst>
                <a:gd name="connsiteX0" fmla="*/ 0 w 565150"/>
                <a:gd name="connsiteY0" fmla="*/ 165100 h 234950"/>
                <a:gd name="connsiteX1" fmla="*/ 114300 w 565150"/>
                <a:gd name="connsiteY1" fmla="*/ 234950 h 234950"/>
                <a:gd name="connsiteX2" fmla="*/ 285750 w 565150"/>
                <a:gd name="connsiteY2" fmla="*/ 158750 h 234950"/>
                <a:gd name="connsiteX3" fmla="*/ 304800 w 565150"/>
                <a:gd name="connsiteY3" fmla="*/ 0 h 234950"/>
                <a:gd name="connsiteX4" fmla="*/ 444500 w 565150"/>
                <a:gd name="connsiteY4" fmla="*/ 44450 h 234950"/>
                <a:gd name="connsiteX5" fmla="*/ 565150 w 565150"/>
                <a:gd name="connsiteY5" fmla="*/ 38100 h 234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5150" h="234950">
                  <a:moveTo>
                    <a:pt x="0" y="165100"/>
                  </a:moveTo>
                  <a:lnTo>
                    <a:pt x="114300" y="234950"/>
                  </a:lnTo>
                  <a:lnTo>
                    <a:pt x="285750" y="158750"/>
                  </a:lnTo>
                  <a:lnTo>
                    <a:pt x="304800" y="0"/>
                  </a:lnTo>
                  <a:lnTo>
                    <a:pt x="444500" y="44450"/>
                  </a:lnTo>
                  <a:lnTo>
                    <a:pt x="565150" y="38100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Forme libre 21"/>
            <p:cNvSpPr/>
            <p:nvPr/>
          </p:nvSpPr>
          <p:spPr>
            <a:xfrm>
              <a:off x="6972300" y="495300"/>
              <a:ext cx="1314450" cy="1536700"/>
            </a:xfrm>
            <a:custGeom>
              <a:avLst/>
              <a:gdLst>
                <a:gd name="connsiteX0" fmla="*/ 0 w 1314450"/>
                <a:gd name="connsiteY0" fmla="*/ 95250 h 1536700"/>
                <a:gd name="connsiteX1" fmla="*/ 127000 w 1314450"/>
                <a:gd name="connsiteY1" fmla="*/ 0 h 1536700"/>
                <a:gd name="connsiteX2" fmla="*/ 285750 w 1314450"/>
                <a:gd name="connsiteY2" fmla="*/ 25400 h 1536700"/>
                <a:gd name="connsiteX3" fmla="*/ 285750 w 1314450"/>
                <a:gd name="connsiteY3" fmla="*/ 69850 h 1536700"/>
                <a:gd name="connsiteX4" fmla="*/ 412750 w 1314450"/>
                <a:gd name="connsiteY4" fmla="*/ 6350 h 1536700"/>
                <a:gd name="connsiteX5" fmla="*/ 565150 w 1314450"/>
                <a:gd name="connsiteY5" fmla="*/ 165100 h 1536700"/>
                <a:gd name="connsiteX6" fmla="*/ 584200 w 1314450"/>
                <a:gd name="connsiteY6" fmla="*/ 184150 h 1536700"/>
                <a:gd name="connsiteX7" fmla="*/ 565150 w 1314450"/>
                <a:gd name="connsiteY7" fmla="*/ 247650 h 1536700"/>
                <a:gd name="connsiteX8" fmla="*/ 755650 w 1314450"/>
                <a:gd name="connsiteY8" fmla="*/ 482600 h 1536700"/>
                <a:gd name="connsiteX9" fmla="*/ 590550 w 1314450"/>
                <a:gd name="connsiteY9" fmla="*/ 577850 h 1536700"/>
                <a:gd name="connsiteX10" fmla="*/ 673100 w 1314450"/>
                <a:gd name="connsiteY10" fmla="*/ 673100 h 1536700"/>
                <a:gd name="connsiteX11" fmla="*/ 654050 w 1314450"/>
                <a:gd name="connsiteY11" fmla="*/ 781050 h 1536700"/>
                <a:gd name="connsiteX12" fmla="*/ 685800 w 1314450"/>
                <a:gd name="connsiteY12" fmla="*/ 793750 h 1536700"/>
                <a:gd name="connsiteX13" fmla="*/ 673100 w 1314450"/>
                <a:gd name="connsiteY13" fmla="*/ 889000 h 1536700"/>
                <a:gd name="connsiteX14" fmla="*/ 838200 w 1314450"/>
                <a:gd name="connsiteY14" fmla="*/ 889000 h 1536700"/>
                <a:gd name="connsiteX15" fmla="*/ 895350 w 1314450"/>
                <a:gd name="connsiteY15" fmla="*/ 933450 h 1536700"/>
                <a:gd name="connsiteX16" fmla="*/ 1060450 w 1314450"/>
                <a:gd name="connsiteY16" fmla="*/ 908050 h 1536700"/>
                <a:gd name="connsiteX17" fmla="*/ 1104900 w 1314450"/>
                <a:gd name="connsiteY17" fmla="*/ 1041400 h 1536700"/>
                <a:gd name="connsiteX18" fmla="*/ 1206500 w 1314450"/>
                <a:gd name="connsiteY18" fmla="*/ 1041400 h 1536700"/>
                <a:gd name="connsiteX19" fmla="*/ 1187450 w 1314450"/>
                <a:gd name="connsiteY19" fmla="*/ 1104900 h 1536700"/>
                <a:gd name="connsiteX20" fmla="*/ 1238250 w 1314450"/>
                <a:gd name="connsiteY20" fmla="*/ 1244600 h 1536700"/>
                <a:gd name="connsiteX21" fmla="*/ 1250950 w 1314450"/>
                <a:gd name="connsiteY21" fmla="*/ 1295400 h 1536700"/>
                <a:gd name="connsiteX22" fmla="*/ 1225550 w 1314450"/>
                <a:gd name="connsiteY22" fmla="*/ 1384300 h 1536700"/>
                <a:gd name="connsiteX23" fmla="*/ 1314450 w 1314450"/>
                <a:gd name="connsiteY23" fmla="*/ 1536700 h 153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14450" h="1536700">
                  <a:moveTo>
                    <a:pt x="0" y="95250"/>
                  </a:moveTo>
                  <a:lnTo>
                    <a:pt x="127000" y="0"/>
                  </a:lnTo>
                  <a:lnTo>
                    <a:pt x="285750" y="25400"/>
                  </a:lnTo>
                  <a:lnTo>
                    <a:pt x="285750" y="69850"/>
                  </a:lnTo>
                  <a:lnTo>
                    <a:pt x="412750" y="6350"/>
                  </a:lnTo>
                  <a:lnTo>
                    <a:pt x="565150" y="165100"/>
                  </a:lnTo>
                  <a:lnTo>
                    <a:pt x="584200" y="184150"/>
                  </a:lnTo>
                  <a:lnTo>
                    <a:pt x="565150" y="247650"/>
                  </a:lnTo>
                  <a:lnTo>
                    <a:pt x="755650" y="482600"/>
                  </a:lnTo>
                  <a:lnTo>
                    <a:pt x="590550" y="577850"/>
                  </a:lnTo>
                  <a:lnTo>
                    <a:pt x="673100" y="673100"/>
                  </a:lnTo>
                  <a:lnTo>
                    <a:pt x="654050" y="781050"/>
                  </a:lnTo>
                  <a:lnTo>
                    <a:pt x="685800" y="793750"/>
                  </a:lnTo>
                  <a:lnTo>
                    <a:pt x="673100" y="889000"/>
                  </a:lnTo>
                  <a:lnTo>
                    <a:pt x="838200" y="889000"/>
                  </a:lnTo>
                  <a:lnTo>
                    <a:pt x="895350" y="933450"/>
                  </a:lnTo>
                  <a:lnTo>
                    <a:pt x="1060450" y="908050"/>
                  </a:lnTo>
                  <a:lnTo>
                    <a:pt x="1104900" y="1041400"/>
                  </a:lnTo>
                  <a:lnTo>
                    <a:pt x="1206500" y="1041400"/>
                  </a:lnTo>
                  <a:lnTo>
                    <a:pt x="1187450" y="1104900"/>
                  </a:lnTo>
                  <a:lnTo>
                    <a:pt x="1238250" y="1244600"/>
                  </a:lnTo>
                  <a:lnTo>
                    <a:pt x="1250950" y="1295400"/>
                  </a:lnTo>
                  <a:lnTo>
                    <a:pt x="1225550" y="1384300"/>
                  </a:lnTo>
                  <a:lnTo>
                    <a:pt x="1314450" y="1536700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Forme libre 22"/>
            <p:cNvSpPr/>
            <p:nvPr/>
          </p:nvSpPr>
          <p:spPr>
            <a:xfrm>
              <a:off x="4705350" y="679450"/>
              <a:ext cx="1682750" cy="685800"/>
            </a:xfrm>
            <a:custGeom>
              <a:avLst/>
              <a:gdLst>
                <a:gd name="connsiteX0" fmla="*/ 1682750 w 1682750"/>
                <a:gd name="connsiteY0" fmla="*/ 19050 h 685800"/>
                <a:gd name="connsiteX1" fmla="*/ 1524000 w 1682750"/>
                <a:gd name="connsiteY1" fmla="*/ 0 h 685800"/>
                <a:gd name="connsiteX2" fmla="*/ 1473200 w 1682750"/>
                <a:gd name="connsiteY2" fmla="*/ 69850 h 685800"/>
                <a:gd name="connsiteX3" fmla="*/ 1289050 w 1682750"/>
                <a:gd name="connsiteY3" fmla="*/ 50800 h 685800"/>
                <a:gd name="connsiteX4" fmla="*/ 1104900 w 1682750"/>
                <a:gd name="connsiteY4" fmla="*/ 361950 h 685800"/>
                <a:gd name="connsiteX5" fmla="*/ 1123950 w 1682750"/>
                <a:gd name="connsiteY5" fmla="*/ 520700 h 685800"/>
                <a:gd name="connsiteX6" fmla="*/ 1117600 w 1682750"/>
                <a:gd name="connsiteY6" fmla="*/ 685800 h 685800"/>
                <a:gd name="connsiteX7" fmla="*/ 901700 w 1682750"/>
                <a:gd name="connsiteY7" fmla="*/ 501650 h 685800"/>
                <a:gd name="connsiteX8" fmla="*/ 723900 w 1682750"/>
                <a:gd name="connsiteY8" fmla="*/ 533400 h 685800"/>
                <a:gd name="connsiteX9" fmla="*/ 723900 w 1682750"/>
                <a:gd name="connsiteY9" fmla="*/ 482600 h 685800"/>
                <a:gd name="connsiteX10" fmla="*/ 558800 w 1682750"/>
                <a:gd name="connsiteY10" fmla="*/ 596900 h 685800"/>
                <a:gd name="connsiteX11" fmla="*/ 412750 w 1682750"/>
                <a:gd name="connsiteY11" fmla="*/ 387350 h 685800"/>
                <a:gd name="connsiteX12" fmla="*/ 349250 w 1682750"/>
                <a:gd name="connsiteY12" fmla="*/ 457200 h 685800"/>
                <a:gd name="connsiteX13" fmla="*/ 292100 w 1682750"/>
                <a:gd name="connsiteY13" fmla="*/ 450850 h 685800"/>
                <a:gd name="connsiteX14" fmla="*/ 222250 w 1682750"/>
                <a:gd name="connsiteY14" fmla="*/ 546100 h 685800"/>
                <a:gd name="connsiteX15" fmla="*/ 184150 w 1682750"/>
                <a:gd name="connsiteY15" fmla="*/ 463550 h 685800"/>
                <a:gd name="connsiteX16" fmla="*/ 107950 w 1682750"/>
                <a:gd name="connsiteY16" fmla="*/ 444500 h 685800"/>
                <a:gd name="connsiteX17" fmla="*/ 50800 w 1682750"/>
                <a:gd name="connsiteY17" fmla="*/ 450850 h 685800"/>
                <a:gd name="connsiteX18" fmla="*/ 0 w 1682750"/>
                <a:gd name="connsiteY18" fmla="*/ 38735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82750" h="685800">
                  <a:moveTo>
                    <a:pt x="1682750" y="19050"/>
                  </a:moveTo>
                  <a:lnTo>
                    <a:pt x="1524000" y="0"/>
                  </a:lnTo>
                  <a:lnTo>
                    <a:pt x="1473200" y="69850"/>
                  </a:lnTo>
                  <a:lnTo>
                    <a:pt x="1289050" y="50800"/>
                  </a:lnTo>
                  <a:lnTo>
                    <a:pt x="1104900" y="361950"/>
                  </a:lnTo>
                  <a:lnTo>
                    <a:pt x="1123950" y="520700"/>
                  </a:lnTo>
                  <a:lnTo>
                    <a:pt x="1117600" y="685800"/>
                  </a:lnTo>
                  <a:lnTo>
                    <a:pt x="901700" y="501650"/>
                  </a:lnTo>
                  <a:lnTo>
                    <a:pt x="723900" y="533400"/>
                  </a:lnTo>
                  <a:lnTo>
                    <a:pt x="723900" y="482600"/>
                  </a:lnTo>
                  <a:lnTo>
                    <a:pt x="558800" y="596900"/>
                  </a:lnTo>
                  <a:lnTo>
                    <a:pt x="412750" y="387350"/>
                  </a:lnTo>
                  <a:lnTo>
                    <a:pt x="349250" y="457200"/>
                  </a:lnTo>
                  <a:lnTo>
                    <a:pt x="292100" y="450850"/>
                  </a:lnTo>
                  <a:lnTo>
                    <a:pt x="222250" y="546100"/>
                  </a:lnTo>
                  <a:lnTo>
                    <a:pt x="184150" y="463550"/>
                  </a:lnTo>
                  <a:lnTo>
                    <a:pt x="107950" y="444500"/>
                  </a:lnTo>
                  <a:lnTo>
                    <a:pt x="50800" y="450850"/>
                  </a:lnTo>
                  <a:lnTo>
                    <a:pt x="0" y="387350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Forme libre 23"/>
            <p:cNvSpPr/>
            <p:nvPr/>
          </p:nvSpPr>
          <p:spPr>
            <a:xfrm>
              <a:off x="2489200" y="812800"/>
              <a:ext cx="2216150" cy="387350"/>
            </a:xfrm>
            <a:custGeom>
              <a:avLst/>
              <a:gdLst>
                <a:gd name="connsiteX0" fmla="*/ 0 w 2216150"/>
                <a:gd name="connsiteY0" fmla="*/ 254000 h 387350"/>
                <a:gd name="connsiteX1" fmla="*/ 107950 w 2216150"/>
                <a:gd name="connsiteY1" fmla="*/ 311150 h 387350"/>
                <a:gd name="connsiteX2" fmla="*/ 279400 w 2216150"/>
                <a:gd name="connsiteY2" fmla="*/ 165100 h 387350"/>
                <a:gd name="connsiteX3" fmla="*/ 317500 w 2216150"/>
                <a:gd name="connsiteY3" fmla="*/ 82550 h 387350"/>
                <a:gd name="connsiteX4" fmla="*/ 615950 w 2216150"/>
                <a:gd name="connsiteY4" fmla="*/ 38100 h 387350"/>
                <a:gd name="connsiteX5" fmla="*/ 723900 w 2216150"/>
                <a:gd name="connsiteY5" fmla="*/ 0 h 387350"/>
                <a:gd name="connsiteX6" fmla="*/ 927100 w 2216150"/>
                <a:gd name="connsiteY6" fmla="*/ 50800 h 387350"/>
                <a:gd name="connsiteX7" fmla="*/ 1098550 w 2216150"/>
                <a:gd name="connsiteY7" fmla="*/ 44450 h 387350"/>
                <a:gd name="connsiteX8" fmla="*/ 1270000 w 2216150"/>
                <a:gd name="connsiteY8" fmla="*/ 88900 h 387350"/>
                <a:gd name="connsiteX9" fmla="*/ 1428750 w 2216150"/>
                <a:gd name="connsiteY9" fmla="*/ 127000 h 387350"/>
                <a:gd name="connsiteX10" fmla="*/ 1498600 w 2216150"/>
                <a:gd name="connsiteY10" fmla="*/ 177800 h 387350"/>
                <a:gd name="connsiteX11" fmla="*/ 1676400 w 2216150"/>
                <a:gd name="connsiteY11" fmla="*/ 165100 h 387350"/>
                <a:gd name="connsiteX12" fmla="*/ 1778000 w 2216150"/>
                <a:gd name="connsiteY12" fmla="*/ 292100 h 387350"/>
                <a:gd name="connsiteX13" fmla="*/ 1936750 w 2216150"/>
                <a:gd name="connsiteY13" fmla="*/ 285750 h 387350"/>
                <a:gd name="connsiteX14" fmla="*/ 1949450 w 2216150"/>
                <a:gd name="connsiteY14" fmla="*/ 387350 h 387350"/>
                <a:gd name="connsiteX15" fmla="*/ 2012950 w 2216150"/>
                <a:gd name="connsiteY15" fmla="*/ 273050 h 387350"/>
                <a:gd name="connsiteX16" fmla="*/ 2076450 w 2216150"/>
                <a:gd name="connsiteY16" fmla="*/ 323850 h 387350"/>
                <a:gd name="connsiteX17" fmla="*/ 2216150 w 2216150"/>
                <a:gd name="connsiteY17" fmla="*/ 266700 h 387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216150" h="387350">
                  <a:moveTo>
                    <a:pt x="0" y="254000"/>
                  </a:moveTo>
                  <a:lnTo>
                    <a:pt x="107950" y="311150"/>
                  </a:lnTo>
                  <a:lnTo>
                    <a:pt x="279400" y="165100"/>
                  </a:lnTo>
                  <a:lnTo>
                    <a:pt x="317500" y="82550"/>
                  </a:lnTo>
                  <a:lnTo>
                    <a:pt x="615950" y="38100"/>
                  </a:lnTo>
                  <a:lnTo>
                    <a:pt x="723900" y="0"/>
                  </a:lnTo>
                  <a:lnTo>
                    <a:pt x="927100" y="50800"/>
                  </a:lnTo>
                  <a:lnTo>
                    <a:pt x="1098550" y="44450"/>
                  </a:lnTo>
                  <a:lnTo>
                    <a:pt x="1270000" y="88900"/>
                  </a:lnTo>
                  <a:lnTo>
                    <a:pt x="1428750" y="127000"/>
                  </a:lnTo>
                  <a:lnTo>
                    <a:pt x="1498600" y="177800"/>
                  </a:lnTo>
                  <a:lnTo>
                    <a:pt x="1676400" y="165100"/>
                  </a:lnTo>
                  <a:lnTo>
                    <a:pt x="1778000" y="292100"/>
                  </a:lnTo>
                  <a:lnTo>
                    <a:pt x="1936750" y="285750"/>
                  </a:lnTo>
                  <a:lnTo>
                    <a:pt x="1949450" y="387350"/>
                  </a:lnTo>
                  <a:lnTo>
                    <a:pt x="2012950" y="273050"/>
                  </a:lnTo>
                  <a:lnTo>
                    <a:pt x="2076450" y="323850"/>
                  </a:lnTo>
                  <a:lnTo>
                    <a:pt x="2216150" y="266700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Forme libre 24"/>
            <p:cNvSpPr/>
            <p:nvPr/>
          </p:nvSpPr>
          <p:spPr>
            <a:xfrm>
              <a:off x="1955800" y="1054100"/>
              <a:ext cx="749300" cy="1993900"/>
            </a:xfrm>
            <a:custGeom>
              <a:avLst/>
              <a:gdLst>
                <a:gd name="connsiteX0" fmla="*/ 546100 w 749300"/>
                <a:gd name="connsiteY0" fmla="*/ 0 h 1993900"/>
                <a:gd name="connsiteX1" fmla="*/ 488950 w 749300"/>
                <a:gd name="connsiteY1" fmla="*/ 114300 h 1993900"/>
                <a:gd name="connsiteX2" fmla="*/ 520700 w 749300"/>
                <a:gd name="connsiteY2" fmla="*/ 222250 h 1993900"/>
                <a:gd name="connsiteX3" fmla="*/ 476250 w 749300"/>
                <a:gd name="connsiteY3" fmla="*/ 311150 h 1993900"/>
                <a:gd name="connsiteX4" fmla="*/ 749300 w 749300"/>
                <a:gd name="connsiteY4" fmla="*/ 635000 h 1993900"/>
                <a:gd name="connsiteX5" fmla="*/ 666750 w 749300"/>
                <a:gd name="connsiteY5" fmla="*/ 641350 h 1993900"/>
                <a:gd name="connsiteX6" fmla="*/ 647700 w 749300"/>
                <a:gd name="connsiteY6" fmla="*/ 692150 h 1993900"/>
                <a:gd name="connsiteX7" fmla="*/ 717550 w 749300"/>
                <a:gd name="connsiteY7" fmla="*/ 850900 h 1993900"/>
                <a:gd name="connsiteX8" fmla="*/ 673100 w 749300"/>
                <a:gd name="connsiteY8" fmla="*/ 965200 h 1993900"/>
                <a:gd name="connsiteX9" fmla="*/ 609600 w 749300"/>
                <a:gd name="connsiteY9" fmla="*/ 977900 h 1993900"/>
                <a:gd name="connsiteX10" fmla="*/ 260350 w 749300"/>
                <a:gd name="connsiteY10" fmla="*/ 1301750 h 1993900"/>
                <a:gd name="connsiteX11" fmla="*/ 0 w 749300"/>
                <a:gd name="connsiteY11" fmla="*/ 1644650 h 1993900"/>
                <a:gd name="connsiteX12" fmla="*/ 44450 w 749300"/>
                <a:gd name="connsiteY12" fmla="*/ 1727200 h 1993900"/>
                <a:gd name="connsiteX13" fmla="*/ 50800 w 749300"/>
                <a:gd name="connsiteY13" fmla="*/ 1911350 h 1993900"/>
                <a:gd name="connsiteX14" fmla="*/ 127000 w 749300"/>
                <a:gd name="connsiteY14" fmla="*/ 1993900 h 199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49300" h="1993900">
                  <a:moveTo>
                    <a:pt x="546100" y="0"/>
                  </a:moveTo>
                  <a:lnTo>
                    <a:pt x="488950" y="114300"/>
                  </a:lnTo>
                  <a:lnTo>
                    <a:pt x="520700" y="222250"/>
                  </a:lnTo>
                  <a:lnTo>
                    <a:pt x="476250" y="311150"/>
                  </a:lnTo>
                  <a:lnTo>
                    <a:pt x="749300" y="635000"/>
                  </a:lnTo>
                  <a:lnTo>
                    <a:pt x="666750" y="641350"/>
                  </a:lnTo>
                  <a:lnTo>
                    <a:pt x="647700" y="692150"/>
                  </a:lnTo>
                  <a:lnTo>
                    <a:pt x="717550" y="850900"/>
                  </a:lnTo>
                  <a:lnTo>
                    <a:pt x="673100" y="965200"/>
                  </a:lnTo>
                  <a:lnTo>
                    <a:pt x="609600" y="977900"/>
                  </a:lnTo>
                  <a:lnTo>
                    <a:pt x="260350" y="1301750"/>
                  </a:lnTo>
                  <a:lnTo>
                    <a:pt x="0" y="1644650"/>
                  </a:lnTo>
                  <a:lnTo>
                    <a:pt x="44450" y="1727200"/>
                  </a:lnTo>
                  <a:lnTo>
                    <a:pt x="50800" y="1911350"/>
                  </a:lnTo>
                  <a:lnTo>
                    <a:pt x="127000" y="1993900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5" name="Image 3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0470" y="1136160"/>
              <a:ext cx="3810532" cy="3810532"/>
            </a:xfrm>
            <a:prstGeom prst="rect">
              <a:avLst/>
            </a:prstGeom>
          </p:spPr>
        </p:pic>
      </p:grpSp>
      <p:sp>
        <p:nvSpPr>
          <p:cNvPr id="43" name="Ellipse 42"/>
          <p:cNvSpPr/>
          <p:nvPr/>
        </p:nvSpPr>
        <p:spPr>
          <a:xfrm>
            <a:off x="5588000" y="1860454"/>
            <a:ext cx="430663" cy="36849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9271461" y="3704704"/>
            <a:ext cx="168156" cy="2095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8500317" y="2241550"/>
            <a:ext cx="168156" cy="2095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536944" y="2355850"/>
            <a:ext cx="168156" cy="2095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7934764" y="3378200"/>
            <a:ext cx="168156" cy="2095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1" name="Image 5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950" y="3663315"/>
            <a:ext cx="405446" cy="405446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814" y="2935612"/>
            <a:ext cx="405446" cy="405446"/>
          </a:xfrm>
          <a:prstGeom prst="rect">
            <a:avLst/>
          </a:prstGeom>
        </p:spPr>
      </p:pic>
      <p:pic>
        <p:nvPicPr>
          <p:cNvPr id="53" name="Image 5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4562" y="3791427"/>
            <a:ext cx="405446" cy="405446"/>
          </a:xfrm>
          <a:prstGeom prst="rect">
            <a:avLst/>
          </a:prstGeom>
        </p:spPr>
      </p:pic>
      <p:pic>
        <p:nvPicPr>
          <p:cNvPr id="54" name="Image 5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7220" y="2055179"/>
            <a:ext cx="405446" cy="405446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000" y="4817856"/>
            <a:ext cx="468421" cy="468421"/>
          </a:xfrm>
          <a:prstGeom prst="rect">
            <a:avLst/>
          </a:prstGeom>
        </p:spPr>
      </p:pic>
      <p:pic>
        <p:nvPicPr>
          <p:cNvPr id="58" name="Image 5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092" y="5954796"/>
            <a:ext cx="468421" cy="468421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7108" y="4236642"/>
            <a:ext cx="468421" cy="468421"/>
          </a:xfrm>
          <a:prstGeom prst="rect">
            <a:avLst/>
          </a:prstGeom>
        </p:spPr>
      </p:pic>
      <p:sp>
        <p:nvSpPr>
          <p:cNvPr id="60" name="ZoneTexte 59"/>
          <p:cNvSpPr txBox="1"/>
          <p:nvPr/>
        </p:nvSpPr>
        <p:spPr>
          <a:xfrm>
            <a:off x="3273385" y="397042"/>
            <a:ext cx="2229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BELARUS</a:t>
            </a:r>
            <a:endParaRPr lang="fr-FR" sz="1600" b="1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7934764" y="933549"/>
            <a:ext cx="2229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RUSSIE</a:t>
            </a:r>
            <a:endParaRPr lang="fr-FR" sz="1600" b="1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8750109" y="5582875"/>
            <a:ext cx="2229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RUSSIE</a:t>
            </a:r>
            <a:endParaRPr lang="fr-FR" sz="1600" b="1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 rot="3445355">
            <a:off x="3620825" y="4101532"/>
            <a:ext cx="2229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MOLDAVIE</a:t>
            </a:r>
            <a:endParaRPr lang="fr-FR" sz="1600" b="1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1876529" y="5003800"/>
            <a:ext cx="2229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ROUMANIE</a:t>
            </a:r>
            <a:endParaRPr lang="fr-FR" sz="1600" b="1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949899" y="1517192"/>
            <a:ext cx="2229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POLOGNE</a:t>
            </a:r>
            <a:endParaRPr lang="fr-FR" sz="1600" b="1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5514975" y="5816600"/>
            <a:ext cx="1190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rgbClr val="0070C0"/>
                </a:solidFill>
                <a:latin typeface="Marianne" panose="02000000000000000000" pitchFamily="50" charset="0"/>
              </a:rPr>
              <a:t>Mer Noire</a:t>
            </a:r>
            <a:endParaRPr lang="fr-FR" sz="1400" i="1" dirty="0">
              <a:solidFill>
                <a:srgbClr val="0070C0"/>
              </a:solidFill>
              <a:latin typeface="Marianne" panose="02000000000000000000" pitchFamily="50" charset="0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7905004" y="6149199"/>
            <a:ext cx="1190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rgbClr val="0070C0"/>
                </a:solidFill>
                <a:latin typeface="Marianne" panose="02000000000000000000" pitchFamily="50" charset="0"/>
              </a:rPr>
              <a:t>Mer Noire</a:t>
            </a:r>
            <a:endParaRPr lang="fr-FR" sz="1400" i="1" dirty="0">
              <a:solidFill>
                <a:srgbClr val="0070C0"/>
              </a:solidFill>
              <a:latin typeface="Marianne" panose="02000000000000000000" pitchFamily="50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8313614" y="5099862"/>
            <a:ext cx="1190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rgbClr val="0070C0"/>
                </a:solidFill>
                <a:latin typeface="Marianne" panose="02000000000000000000" pitchFamily="50" charset="0"/>
              </a:rPr>
              <a:t>Mer d’Azov</a:t>
            </a:r>
            <a:endParaRPr lang="fr-FR" sz="1400" i="1" dirty="0">
              <a:solidFill>
                <a:srgbClr val="0070C0"/>
              </a:solidFill>
              <a:latin typeface="Marianne" panose="02000000000000000000" pitchFamily="50" charset="0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5878027" y="6101255"/>
            <a:ext cx="1613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Sébastopol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5564064" y="5303120"/>
            <a:ext cx="1613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Odessa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5969609" y="1894954"/>
            <a:ext cx="1613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 smtClean="0">
                <a:latin typeface="Marianne" panose="02000000000000000000" pitchFamily="50" charset="0"/>
              </a:rPr>
              <a:t>Kyiv</a:t>
            </a:r>
            <a:r>
              <a:rPr lang="fr-FR" sz="1400" dirty="0" smtClean="0">
                <a:latin typeface="Marianne" panose="02000000000000000000" pitchFamily="50" charset="0"/>
              </a:rPr>
              <a:t> (Kiev)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9382125" y="3657675"/>
            <a:ext cx="1613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 smtClean="0">
                <a:latin typeface="Marianne" panose="02000000000000000000" pitchFamily="50" charset="0"/>
              </a:rPr>
              <a:t>Donets’k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8773681" y="4757437"/>
            <a:ext cx="1613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 smtClean="0">
                <a:latin typeface="Marianne" panose="02000000000000000000" pitchFamily="50" charset="0"/>
              </a:rPr>
              <a:t>Mariopol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1554092" y="3050841"/>
            <a:ext cx="312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1</a:t>
            </a:r>
            <a:endParaRPr lang="fr-FR" sz="1600" b="1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1564446" y="3661946"/>
            <a:ext cx="312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Marianne" panose="02000000000000000000" pitchFamily="50" charset="0"/>
              </a:rPr>
              <a:t>2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2708717" y="2308423"/>
            <a:ext cx="1613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L’</a:t>
            </a:r>
            <a:r>
              <a:rPr lang="fr-FR" sz="1400" dirty="0" err="1" smtClean="0">
                <a:latin typeface="Marianne" panose="02000000000000000000" pitchFamily="50" charset="0"/>
              </a:rPr>
              <a:t>viv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8425781" y="2404676"/>
            <a:ext cx="1613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Kharkiv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7603934" y="3565163"/>
            <a:ext cx="1613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 smtClean="0">
                <a:latin typeface="Marianne" panose="02000000000000000000" pitchFamily="50" charset="0"/>
              </a:rPr>
              <a:t>Dnipropetrovs’k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90" name="Forme libre 89"/>
          <p:cNvSpPr/>
          <p:nvPr/>
        </p:nvSpPr>
        <p:spPr>
          <a:xfrm>
            <a:off x="1828800" y="2149642"/>
            <a:ext cx="8726905" cy="1748590"/>
          </a:xfrm>
          <a:custGeom>
            <a:avLst/>
            <a:gdLst>
              <a:gd name="connsiteX0" fmla="*/ 8726905 w 8726905"/>
              <a:gd name="connsiteY0" fmla="*/ 898358 h 1748590"/>
              <a:gd name="connsiteX1" fmla="*/ 6481011 w 8726905"/>
              <a:gd name="connsiteY1" fmla="*/ 513347 h 1748590"/>
              <a:gd name="connsiteX2" fmla="*/ 4074695 w 8726905"/>
              <a:gd name="connsiteY2" fmla="*/ 0 h 1748590"/>
              <a:gd name="connsiteX3" fmla="*/ 3048000 w 8726905"/>
              <a:gd name="connsiteY3" fmla="*/ 144379 h 1748590"/>
              <a:gd name="connsiteX4" fmla="*/ 0 w 8726905"/>
              <a:gd name="connsiteY4" fmla="*/ 1748590 h 1748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6905" h="1748590">
                <a:moveTo>
                  <a:pt x="8726905" y="898358"/>
                </a:moveTo>
                <a:lnTo>
                  <a:pt x="6481011" y="513347"/>
                </a:lnTo>
                <a:lnTo>
                  <a:pt x="4074695" y="0"/>
                </a:lnTo>
                <a:lnTo>
                  <a:pt x="3048000" y="144379"/>
                </a:lnTo>
                <a:lnTo>
                  <a:pt x="0" y="1748590"/>
                </a:lnTo>
              </a:path>
            </a:pathLst>
          </a:custGeom>
          <a:noFill/>
          <a:ln w="635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Forme libre 90"/>
          <p:cNvSpPr/>
          <p:nvPr/>
        </p:nvSpPr>
        <p:spPr>
          <a:xfrm>
            <a:off x="4459705" y="3481137"/>
            <a:ext cx="5967663" cy="2534652"/>
          </a:xfrm>
          <a:custGeom>
            <a:avLst/>
            <a:gdLst>
              <a:gd name="connsiteX0" fmla="*/ 5967663 w 5967663"/>
              <a:gd name="connsiteY0" fmla="*/ 16042 h 2534652"/>
              <a:gd name="connsiteX1" fmla="*/ 5967663 w 5967663"/>
              <a:gd name="connsiteY1" fmla="*/ 16042 h 2534652"/>
              <a:gd name="connsiteX2" fmla="*/ 3577390 w 5967663"/>
              <a:gd name="connsiteY2" fmla="*/ 0 h 2534652"/>
              <a:gd name="connsiteX3" fmla="*/ 2149642 w 5967663"/>
              <a:gd name="connsiteY3" fmla="*/ 705852 h 2534652"/>
              <a:gd name="connsiteX4" fmla="*/ 0 w 5967663"/>
              <a:gd name="connsiteY4" fmla="*/ 2534652 h 2534652"/>
              <a:gd name="connsiteX5" fmla="*/ 0 w 5967663"/>
              <a:gd name="connsiteY5" fmla="*/ 2518610 h 2534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67663" h="2534652">
                <a:moveTo>
                  <a:pt x="5967663" y="16042"/>
                </a:moveTo>
                <a:lnTo>
                  <a:pt x="5967663" y="16042"/>
                </a:lnTo>
                <a:lnTo>
                  <a:pt x="3577390" y="0"/>
                </a:lnTo>
                <a:lnTo>
                  <a:pt x="2149642" y="705852"/>
                </a:lnTo>
                <a:lnTo>
                  <a:pt x="0" y="2534652"/>
                </a:lnTo>
                <a:lnTo>
                  <a:pt x="0" y="2518610"/>
                </a:lnTo>
              </a:path>
            </a:pathLst>
          </a:custGeom>
          <a:noFill/>
          <a:ln w="698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Forme libre 91"/>
          <p:cNvSpPr/>
          <p:nvPr/>
        </p:nvSpPr>
        <p:spPr>
          <a:xfrm>
            <a:off x="1716505" y="2310063"/>
            <a:ext cx="2053390" cy="497305"/>
          </a:xfrm>
          <a:custGeom>
            <a:avLst/>
            <a:gdLst>
              <a:gd name="connsiteX0" fmla="*/ 2053390 w 2053390"/>
              <a:gd name="connsiteY0" fmla="*/ 497305 h 497305"/>
              <a:gd name="connsiteX1" fmla="*/ 962527 w 2053390"/>
              <a:gd name="connsiteY1" fmla="*/ 497305 h 497305"/>
              <a:gd name="connsiteX2" fmla="*/ 0 w 2053390"/>
              <a:gd name="connsiteY2" fmla="*/ 0 h 497305"/>
              <a:gd name="connsiteX3" fmla="*/ 0 w 2053390"/>
              <a:gd name="connsiteY3" fmla="*/ 0 h 497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3390" h="497305">
                <a:moveTo>
                  <a:pt x="2053390" y="497305"/>
                </a:moveTo>
                <a:lnTo>
                  <a:pt x="962527" y="497305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635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3" name="Image 9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52578">
            <a:off x="7447592" y="3119041"/>
            <a:ext cx="549247" cy="549247"/>
          </a:xfrm>
          <a:prstGeom prst="rect">
            <a:avLst/>
          </a:prstGeom>
        </p:spPr>
      </p:pic>
      <p:sp>
        <p:nvSpPr>
          <p:cNvPr id="63" name="ZoneTexte 62"/>
          <p:cNvSpPr txBox="1"/>
          <p:nvPr/>
        </p:nvSpPr>
        <p:spPr>
          <a:xfrm>
            <a:off x="1246168" y="0"/>
            <a:ext cx="10017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Marianne" panose="02000000000000000000" pitchFamily="50" charset="0"/>
              </a:rPr>
              <a:t>LES ENJEUX DE LA GUERRE EN UKRAINE</a:t>
            </a:r>
            <a:endParaRPr lang="fr-FR" b="1" dirty="0">
              <a:latin typeface="Marianne" panose="02000000000000000000" pitchFamily="50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7" y="6435571"/>
            <a:ext cx="1227411" cy="429442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04322" y="6527471"/>
            <a:ext cx="4673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Marianne" panose="02000000000000000000" pitchFamily="50" charset="0"/>
              </a:rPr>
              <a:t>Pascal </a:t>
            </a:r>
            <a:r>
              <a:rPr lang="fr-FR" sz="1400" b="1" dirty="0" err="1" smtClean="0">
                <a:latin typeface="Marianne" panose="02000000000000000000" pitchFamily="50" charset="0"/>
              </a:rPr>
              <a:t>Mériaux</a:t>
            </a:r>
            <a:r>
              <a:rPr lang="fr-FR" sz="1400" b="1" dirty="0" smtClean="0">
                <a:latin typeface="Marianne" panose="02000000000000000000" pitchFamily="50" charset="0"/>
              </a:rPr>
              <a:t> – Académie de Lyon</a:t>
            </a:r>
            <a:endParaRPr lang="fr-FR" sz="1400" b="1" dirty="0">
              <a:latin typeface="Marianne" panose="02000000000000000000" pitchFamily="50" charset="0"/>
            </a:endParaRPr>
          </a:p>
        </p:txBody>
      </p:sp>
      <p:sp>
        <p:nvSpPr>
          <p:cNvPr id="75" name="Forme libre 74"/>
          <p:cNvSpPr/>
          <p:nvPr/>
        </p:nvSpPr>
        <p:spPr>
          <a:xfrm>
            <a:off x="9253182" y="3016155"/>
            <a:ext cx="982639" cy="1419367"/>
          </a:xfrm>
          <a:custGeom>
            <a:avLst/>
            <a:gdLst>
              <a:gd name="connsiteX0" fmla="*/ 122830 w 982639"/>
              <a:gd name="connsiteY0" fmla="*/ 1419367 h 1419367"/>
              <a:gd name="connsiteX1" fmla="*/ 0 w 982639"/>
              <a:gd name="connsiteY1" fmla="*/ 791570 h 1419367"/>
              <a:gd name="connsiteX2" fmla="*/ 272955 w 982639"/>
              <a:gd name="connsiteY2" fmla="*/ 81887 h 1419367"/>
              <a:gd name="connsiteX3" fmla="*/ 982639 w 982639"/>
              <a:gd name="connsiteY3" fmla="*/ 0 h 1419367"/>
              <a:gd name="connsiteX4" fmla="*/ 982639 w 982639"/>
              <a:gd name="connsiteY4" fmla="*/ 54591 h 141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639" h="1419367">
                <a:moveTo>
                  <a:pt x="122830" y="1419367"/>
                </a:moveTo>
                <a:lnTo>
                  <a:pt x="0" y="791570"/>
                </a:lnTo>
                <a:lnTo>
                  <a:pt x="272955" y="81887"/>
                </a:lnTo>
                <a:lnTo>
                  <a:pt x="982639" y="0"/>
                </a:lnTo>
                <a:lnTo>
                  <a:pt x="982639" y="54591"/>
                </a:lnTo>
              </a:path>
            </a:pathLst>
          </a:custGeom>
          <a:noFill/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79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10164523" y="5032149"/>
            <a:ext cx="2009783" cy="1085431"/>
          </a:xfrm>
          <a:prstGeom prst="rect">
            <a:avLst/>
          </a:prstGeom>
          <a:solidFill>
            <a:srgbClr val="00808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92501" y="128048"/>
            <a:ext cx="9641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Marianne" panose="02000000000000000000" pitchFamily="50" charset="0"/>
              </a:rPr>
              <a:t>1. L’Ukraine un pays récent et divisé</a:t>
            </a:r>
            <a:endParaRPr lang="fr-FR" b="1" dirty="0">
              <a:latin typeface="Marianne" panose="02000000000000000000" pitchFamily="50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92501" y="2535949"/>
            <a:ext cx="9641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Marianne" panose="02000000000000000000" pitchFamily="50" charset="0"/>
              </a:rPr>
              <a:t>2</a:t>
            </a:r>
            <a:r>
              <a:rPr lang="fr-FR" b="1" dirty="0" smtClean="0">
                <a:latin typeface="Marianne" panose="02000000000000000000" pitchFamily="50" charset="0"/>
              </a:rPr>
              <a:t>. Des enjeux géoéconomiques</a:t>
            </a:r>
            <a:endParaRPr lang="fr-FR" b="1" dirty="0">
              <a:latin typeface="Marianne" panose="02000000000000000000" pitchFamily="50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92501" y="4530355"/>
            <a:ext cx="556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Marianne" panose="02000000000000000000" pitchFamily="50" charset="0"/>
              </a:rPr>
              <a:t>3. Des enjeux géostratégiques internationaux</a:t>
            </a:r>
            <a:endParaRPr lang="fr-FR" b="1" dirty="0">
              <a:latin typeface="Marianne" panose="02000000000000000000" pitchFamily="50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432336" y="746680"/>
            <a:ext cx="689810" cy="0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233642" y="489640"/>
            <a:ext cx="106198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Frontière de l’Ukraine  en 1991 – </a:t>
            </a:r>
            <a:r>
              <a:rPr lang="fr-FR" sz="1200" dirty="0" smtClean="0">
                <a:latin typeface="Marianne" panose="02000000000000000000" pitchFamily="50" charset="0"/>
              </a:rPr>
              <a:t>souveraineté reconnue par la Russie lors d’accords signés à Budapest (L’Ukraine restitue à la Russie son arsenal nucléaire) </a:t>
            </a:r>
            <a:endParaRPr lang="fr-FR" sz="1200" dirty="0">
              <a:latin typeface="Marianne" panose="02000000000000000000" pitchFamily="50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01649" y="1992643"/>
            <a:ext cx="577516" cy="457677"/>
          </a:xfrm>
          <a:prstGeom prst="rect">
            <a:avLst/>
          </a:prstGeom>
          <a:solidFill>
            <a:srgbClr val="AA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83569" y="4881806"/>
            <a:ext cx="577516" cy="457677"/>
          </a:xfrm>
          <a:prstGeom prst="rect">
            <a:avLst/>
          </a:prstGeom>
          <a:solidFill>
            <a:srgbClr val="55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6964373" y="1010841"/>
            <a:ext cx="577516" cy="457677"/>
          </a:xfrm>
          <a:prstGeom prst="rect">
            <a:avLst/>
          </a:prstGeom>
          <a:solidFill>
            <a:srgbClr val="FF808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586292" y="1926501"/>
            <a:ext cx="577516" cy="457677"/>
          </a:xfrm>
          <a:prstGeom prst="rect">
            <a:avLst/>
          </a:prstGeom>
          <a:solidFill>
            <a:srgbClr val="FFD5D5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544630" y="1099804"/>
            <a:ext cx="577516" cy="457677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40232">
            <a:off x="346653" y="3297637"/>
            <a:ext cx="768030" cy="849704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869" y="4871062"/>
            <a:ext cx="468421" cy="468421"/>
          </a:xfrm>
          <a:prstGeom prst="rect">
            <a:avLst/>
          </a:prstGeom>
        </p:spPr>
      </p:pic>
      <p:sp>
        <p:nvSpPr>
          <p:cNvPr id="19" name="Ellipse 18"/>
          <p:cNvSpPr/>
          <p:nvPr/>
        </p:nvSpPr>
        <p:spPr>
          <a:xfrm>
            <a:off x="545883" y="2978113"/>
            <a:ext cx="314662" cy="2890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04" y="3990942"/>
            <a:ext cx="405446" cy="405446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5586902" y="6145558"/>
            <a:ext cx="577516" cy="457677"/>
          </a:xfrm>
          <a:prstGeom prst="rect">
            <a:avLst/>
          </a:prstGeom>
          <a:solidFill>
            <a:srgbClr val="FF66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383569" y="6153981"/>
            <a:ext cx="577516" cy="457677"/>
          </a:xfrm>
          <a:prstGeom prst="rect">
            <a:avLst/>
          </a:prstGeom>
          <a:solidFill>
            <a:srgbClr val="00808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383569" y="5517893"/>
            <a:ext cx="577516" cy="457677"/>
          </a:xfrm>
          <a:prstGeom prst="rect">
            <a:avLst/>
          </a:prstGeom>
          <a:solidFill>
            <a:srgbClr val="D35F5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31"/>
          <p:cNvCxnSpPr/>
          <p:nvPr/>
        </p:nvCxnSpPr>
        <p:spPr>
          <a:xfrm>
            <a:off x="5530755" y="3142699"/>
            <a:ext cx="689810" cy="0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532356" y="3592376"/>
            <a:ext cx="577516" cy="457677"/>
          </a:xfrm>
          <a:prstGeom prst="rect">
            <a:avLst/>
          </a:prstGeom>
          <a:pattFill prst="divot">
            <a:fgClr>
              <a:schemeClr val="tx1"/>
            </a:fgClr>
            <a:bgClr>
              <a:schemeClr val="bg1"/>
            </a:bgClr>
          </a:patt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1120546" y="4934919"/>
            <a:ext cx="4410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Russie 2</a:t>
            </a:r>
            <a:r>
              <a:rPr lang="fr-FR" sz="1400" baseline="30000" dirty="0" smtClean="0">
                <a:latin typeface="Marianne" panose="02000000000000000000" pitchFamily="50" charset="0"/>
              </a:rPr>
              <a:t>e</a:t>
            </a:r>
            <a:r>
              <a:rPr lang="fr-FR" sz="1400" dirty="0" smtClean="0">
                <a:latin typeface="Marianne" panose="02000000000000000000" pitchFamily="50" charset="0"/>
              </a:rPr>
              <a:t> puissance militaire mondiale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1122146" y="5616721"/>
            <a:ext cx="4410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Belarus (Biélorussie) Etat allié de la Russie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1114241" y="6117580"/>
            <a:ext cx="4410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Etats membres de l’UE et de l’OTAN – </a:t>
            </a:r>
          </a:p>
          <a:p>
            <a:r>
              <a:rPr lang="fr-FR" sz="1400" dirty="0" smtClean="0">
                <a:latin typeface="Marianne" panose="02000000000000000000" pitchFamily="50" charset="0"/>
              </a:rPr>
              <a:t>Ex-Etat </a:t>
            </a:r>
            <a:r>
              <a:rPr lang="fr-FR" sz="1400" dirty="0" smtClean="0">
                <a:latin typeface="Marianne" panose="02000000000000000000" pitchFamily="50" charset="0"/>
              </a:rPr>
              <a:t>communistes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10279482" y="5088807"/>
            <a:ext cx="1972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1 - SLOVAQUIE</a:t>
            </a:r>
            <a:endParaRPr lang="fr-FR" sz="1600" b="1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10303570" y="5707021"/>
            <a:ext cx="1962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2 – HONGRIE</a:t>
            </a:r>
            <a:endParaRPr lang="fr-FR" sz="1600" b="1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6289385" y="4939672"/>
            <a:ext cx="3071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Principaux ports 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6289384" y="6126912"/>
            <a:ext cx="3071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Moldavie : Etat </a:t>
            </a:r>
            <a:r>
              <a:rPr lang="fr-FR" sz="1400" dirty="0" smtClean="0">
                <a:latin typeface="Marianne" panose="02000000000000000000" pitchFamily="50" charset="0"/>
              </a:rPr>
              <a:t>menacé </a:t>
            </a:r>
            <a:r>
              <a:rPr lang="fr-FR" sz="1400" dirty="0" smtClean="0">
                <a:latin typeface="Marianne" panose="02000000000000000000" pitchFamily="50" charset="0"/>
              </a:rPr>
              <a:t>par la Russie – « la prochaine cible ? »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1303244" y="3548322"/>
            <a:ext cx="3071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Grenier à céréales 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1295803" y="4132690"/>
            <a:ext cx="3071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Principaux centres industriels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6289384" y="3702211"/>
            <a:ext cx="3071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Bassin minier (charbon)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6289384" y="2954709"/>
            <a:ext cx="4289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Principaux gazoducs Russie </a:t>
            </a:r>
            <a:r>
              <a:rPr lang="fr-FR" sz="1400" dirty="0" smtClean="0">
                <a:latin typeface="Marianne" panose="02000000000000000000" pitchFamily="50" charset="0"/>
                <a:sym typeface="Wingdings" panose="05000000000000000000" pitchFamily="2" charset="2"/>
              </a:rPr>
              <a:t>Europe</a:t>
            </a:r>
            <a:r>
              <a:rPr lang="fr-FR" sz="1400" dirty="0" smtClean="0">
                <a:latin typeface="Marianne" panose="02000000000000000000" pitchFamily="50" charset="0"/>
              </a:rPr>
              <a:t> 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1214352" y="1026504"/>
            <a:ext cx="56084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Population majoritaire parlant « ukrainien» et se sentant ukrainienne </a:t>
            </a:r>
            <a:r>
              <a:rPr lang="fr-FR" sz="1200" dirty="0" smtClean="0">
                <a:latin typeface="Marianne" panose="02000000000000000000" pitchFamily="50" charset="0"/>
              </a:rPr>
              <a:t>à l’origine des révolutions démocratiques « Orange »  en 2004 et de « </a:t>
            </a:r>
            <a:r>
              <a:rPr lang="fr-FR" sz="1200" dirty="0" err="1" smtClean="0">
                <a:latin typeface="Marianne" panose="02000000000000000000" pitchFamily="50" charset="0"/>
              </a:rPr>
              <a:t>Maïdan</a:t>
            </a:r>
            <a:r>
              <a:rPr lang="fr-FR" sz="1200" dirty="0" smtClean="0">
                <a:latin typeface="Marianne" panose="02000000000000000000" pitchFamily="50" charset="0"/>
              </a:rPr>
              <a:t> » en 2014 </a:t>
            </a:r>
            <a:endParaRPr lang="fr-FR" sz="1200" dirty="0">
              <a:latin typeface="Marianne" panose="02000000000000000000" pitchFamily="50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1203213" y="1895335"/>
            <a:ext cx="4882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Population russophone et russophile (ayant votée pour des candidats </a:t>
            </a:r>
            <a:r>
              <a:rPr lang="fr-FR" sz="1400" dirty="0" smtClean="0">
                <a:latin typeface="Marianne" panose="02000000000000000000" pitchFamily="50" charset="0"/>
              </a:rPr>
              <a:t>pro-russes </a:t>
            </a:r>
            <a:r>
              <a:rPr lang="fr-FR" sz="1400" dirty="0" smtClean="0">
                <a:latin typeface="Marianne" panose="02000000000000000000" pitchFamily="50" charset="0"/>
              </a:rPr>
              <a:t>en 2004 et 2010)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1303244" y="2956992"/>
            <a:ext cx="3071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Principales métropoles 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7555303" y="920318"/>
            <a:ext cx="46366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Le </a:t>
            </a:r>
            <a:r>
              <a:rPr lang="fr-FR" sz="1400" dirty="0" err="1" smtClean="0">
                <a:latin typeface="Marianne" panose="02000000000000000000" pitchFamily="50" charset="0"/>
              </a:rPr>
              <a:t>Dombass</a:t>
            </a:r>
            <a:r>
              <a:rPr lang="fr-FR" sz="1400" dirty="0" smtClean="0">
                <a:latin typeface="Marianne" panose="02000000000000000000" pitchFamily="50" charset="0"/>
              </a:rPr>
              <a:t> et les deux républiques séparatistes de Donetsk et Lougansk reconnues indépendantes par la Russie le 21 février 2022 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7569315" y="2155340"/>
            <a:ext cx="46366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La Crimée annexée par la Russie en 2014</a:t>
            </a:r>
            <a:endParaRPr lang="fr-FR" sz="1400" dirty="0">
              <a:latin typeface="Marianne" panose="02000000000000000000" pitchFamily="50" charset="0"/>
            </a:endParaRPr>
          </a:p>
        </p:txBody>
      </p:sp>
      <p:cxnSp>
        <p:nvCxnSpPr>
          <p:cNvPr id="53" name="Connecteur droit 52"/>
          <p:cNvCxnSpPr/>
          <p:nvPr/>
        </p:nvCxnSpPr>
        <p:spPr>
          <a:xfrm>
            <a:off x="6964373" y="1783256"/>
            <a:ext cx="577516" cy="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7581294" y="1632938"/>
            <a:ext cx="35582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Front sur le </a:t>
            </a:r>
            <a:r>
              <a:rPr lang="fr-FR" sz="1400" dirty="0" err="1" smtClean="0">
                <a:latin typeface="Marianne" panose="02000000000000000000" pitchFamily="50" charset="0"/>
              </a:rPr>
              <a:t>Dombass</a:t>
            </a:r>
            <a:r>
              <a:rPr lang="fr-FR" sz="1400" dirty="0" smtClean="0">
                <a:latin typeface="Marianne" panose="02000000000000000000" pitchFamily="50" charset="0"/>
              </a:rPr>
              <a:t> depuis 2014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27485" y="5317848"/>
            <a:ext cx="409796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« Rocket city » Usines </a:t>
            </a:r>
            <a:r>
              <a:rPr lang="fr-FR" sz="1400" dirty="0" err="1" smtClean="0">
                <a:latin typeface="Marianne" panose="02000000000000000000" pitchFamily="50" charset="0"/>
              </a:rPr>
              <a:t>Ioujnoïe-Ioujmach</a:t>
            </a:r>
            <a:r>
              <a:rPr lang="fr-FR" sz="1400" dirty="0" smtClean="0">
                <a:latin typeface="Marianne" panose="02000000000000000000" pitchFamily="50" charset="0"/>
              </a:rPr>
              <a:t> construction  de lanceurs spatiaux pour Soyouz et de missiles </a:t>
            </a:r>
            <a:r>
              <a:rPr lang="fr-FR" sz="1400" dirty="0" smtClean="0">
                <a:latin typeface="Marianne" panose="02000000000000000000" pitchFamily="50" charset="0"/>
              </a:rPr>
              <a:t>russes à </a:t>
            </a:r>
            <a:r>
              <a:rPr lang="fr-FR" sz="1400" dirty="0" smtClean="0">
                <a:latin typeface="Marianne" panose="02000000000000000000" pitchFamily="50" charset="0"/>
              </a:rPr>
              <a:t>longue </a:t>
            </a:r>
            <a:r>
              <a:rPr lang="fr-FR" sz="1400" dirty="0" smtClean="0">
                <a:latin typeface="Marianne" panose="02000000000000000000" pitchFamily="50" charset="0"/>
              </a:rPr>
              <a:t>portée</a:t>
            </a:r>
            <a:endParaRPr lang="fr-FR" sz="1400" dirty="0">
              <a:latin typeface="Marianne" panose="02000000000000000000" pitchFamily="50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52578">
            <a:off x="5632294" y="5470365"/>
            <a:ext cx="549247" cy="549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966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3815" y="504966"/>
            <a:ext cx="11764370" cy="957832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latin typeface="Marianne" panose="02000000000000000000" pitchFamily="50" charset="0"/>
              </a:rPr>
              <a:t>Les enjeux de la Guerre en Ukraine</a:t>
            </a:r>
            <a:endParaRPr lang="fr-FR" b="1" dirty="0">
              <a:latin typeface="Marianne" panose="02000000000000000000" pitchFamily="50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78340" y="2633046"/>
            <a:ext cx="9144000" cy="505939"/>
          </a:xfrm>
        </p:spPr>
        <p:txBody>
          <a:bodyPr>
            <a:normAutofit fontScale="25000" lnSpcReduction="20000"/>
          </a:bodyPr>
          <a:lstStyle/>
          <a:p>
            <a:r>
              <a:rPr lang="fr-FR" sz="14400" dirty="0" smtClean="0">
                <a:latin typeface="Marianne" panose="02000000000000000000" pitchFamily="50" charset="0"/>
              </a:rPr>
              <a:t>PROPOSTIONS DE CROQUIS</a:t>
            </a:r>
          </a:p>
          <a:p>
            <a:r>
              <a:rPr lang="fr-FR" sz="14400" dirty="0" smtClean="0">
                <a:latin typeface="Marianne" panose="02000000000000000000" pitchFamily="50" charset="0"/>
              </a:rPr>
              <a:t>Version élève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7" y="6435571"/>
            <a:ext cx="1227411" cy="42944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304322" y="6527471"/>
            <a:ext cx="4673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Marianne" panose="02000000000000000000" pitchFamily="50" charset="0"/>
              </a:rPr>
              <a:t>Pascal </a:t>
            </a:r>
            <a:r>
              <a:rPr lang="fr-FR" sz="1400" b="1" dirty="0" err="1" smtClean="0">
                <a:latin typeface="Marianne" panose="02000000000000000000" pitchFamily="50" charset="0"/>
              </a:rPr>
              <a:t>Mériaux</a:t>
            </a:r>
            <a:r>
              <a:rPr lang="fr-FR" sz="1400" b="1" dirty="0" smtClean="0">
                <a:latin typeface="Marianne" panose="02000000000000000000" pitchFamily="50" charset="0"/>
              </a:rPr>
              <a:t> – Académie de Lyon</a:t>
            </a:r>
            <a:endParaRPr lang="fr-FR" sz="1400" b="1" dirty="0">
              <a:latin typeface="Marianne" panose="02000000000000000000" pitchFamily="50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975" y="5008728"/>
            <a:ext cx="1837025" cy="184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040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336" y="323853"/>
            <a:ext cx="9118565" cy="6085179"/>
          </a:xfrm>
          <a:prstGeom prst="rect">
            <a:avLst/>
          </a:prstGeom>
        </p:spPr>
      </p:pic>
      <p:sp>
        <p:nvSpPr>
          <p:cNvPr id="13" name="Forme libre 12"/>
          <p:cNvSpPr/>
          <p:nvPr/>
        </p:nvSpPr>
        <p:spPr>
          <a:xfrm>
            <a:off x="5721350" y="5162550"/>
            <a:ext cx="19050" cy="57150"/>
          </a:xfrm>
          <a:custGeom>
            <a:avLst/>
            <a:gdLst>
              <a:gd name="connsiteX0" fmla="*/ 19050 w 19050"/>
              <a:gd name="connsiteY0" fmla="*/ 57150 h 57150"/>
              <a:gd name="connsiteX1" fmla="*/ 6350 w 19050"/>
              <a:gd name="connsiteY1" fmla="*/ 6350 h 57150"/>
              <a:gd name="connsiteX2" fmla="*/ 0 w 19050"/>
              <a:gd name="connsiteY2" fmla="*/ 0 h 5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" h="57150">
                <a:moveTo>
                  <a:pt x="19050" y="57150"/>
                </a:moveTo>
                <a:lnTo>
                  <a:pt x="6350" y="6350"/>
                </a:lnTo>
                <a:lnTo>
                  <a:pt x="0" y="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5473700" y="4673600"/>
            <a:ext cx="82550" cy="279400"/>
          </a:xfrm>
          <a:custGeom>
            <a:avLst/>
            <a:gdLst>
              <a:gd name="connsiteX0" fmla="*/ 6350 w 82550"/>
              <a:gd name="connsiteY0" fmla="*/ 0 h 279400"/>
              <a:gd name="connsiteX1" fmla="*/ 50800 w 82550"/>
              <a:gd name="connsiteY1" fmla="*/ 101600 h 279400"/>
              <a:gd name="connsiteX2" fmla="*/ 0 w 82550"/>
              <a:gd name="connsiteY2" fmla="*/ 209550 h 279400"/>
              <a:gd name="connsiteX3" fmla="*/ 82550 w 82550"/>
              <a:gd name="connsiteY3" fmla="*/ 27940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550" h="279400">
                <a:moveTo>
                  <a:pt x="6350" y="0"/>
                </a:moveTo>
                <a:lnTo>
                  <a:pt x="50800" y="101600"/>
                </a:lnTo>
                <a:lnTo>
                  <a:pt x="0" y="209550"/>
                </a:lnTo>
                <a:lnTo>
                  <a:pt x="82550" y="27940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orme libre 17"/>
          <p:cNvSpPr/>
          <p:nvPr/>
        </p:nvSpPr>
        <p:spPr>
          <a:xfrm>
            <a:off x="4641850" y="5575300"/>
            <a:ext cx="25400" cy="76200"/>
          </a:xfrm>
          <a:custGeom>
            <a:avLst/>
            <a:gdLst>
              <a:gd name="connsiteX0" fmla="*/ 25400 w 25400"/>
              <a:gd name="connsiteY0" fmla="*/ 0 h 76200"/>
              <a:gd name="connsiteX1" fmla="*/ 0 w 25400"/>
              <a:gd name="connsiteY1" fmla="*/ 63500 h 76200"/>
              <a:gd name="connsiteX2" fmla="*/ 25400 w 25400"/>
              <a:gd name="connsiteY2" fmla="*/ 7620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00" h="76200">
                <a:moveTo>
                  <a:pt x="25400" y="0"/>
                </a:moveTo>
                <a:lnTo>
                  <a:pt x="0" y="63500"/>
                </a:lnTo>
                <a:lnTo>
                  <a:pt x="25400" y="7620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orme libre 18"/>
          <p:cNvSpPr/>
          <p:nvPr/>
        </p:nvSpPr>
        <p:spPr>
          <a:xfrm>
            <a:off x="7416800" y="3225800"/>
            <a:ext cx="3003550" cy="1974850"/>
          </a:xfrm>
          <a:custGeom>
            <a:avLst/>
            <a:gdLst>
              <a:gd name="connsiteX0" fmla="*/ 0 w 3003550"/>
              <a:gd name="connsiteY0" fmla="*/ 1866900 h 1974850"/>
              <a:gd name="connsiteX1" fmla="*/ 82550 w 3003550"/>
              <a:gd name="connsiteY1" fmla="*/ 1917700 h 1974850"/>
              <a:gd name="connsiteX2" fmla="*/ 133350 w 3003550"/>
              <a:gd name="connsiteY2" fmla="*/ 1854200 h 1974850"/>
              <a:gd name="connsiteX3" fmla="*/ 215900 w 3003550"/>
              <a:gd name="connsiteY3" fmla="*/ 1841500 h 1974850"/>
              <a:gd name="connsiteX4" fmla="*/ 285750 w 3003550"/>
              <a:gd name="connsiteY4" fmla="*/ 1943100 h 1974850"/>
              <a:gd name="connsiteX5" fmla="*/ 457200 w 3003550"/>
              <a:gd name="connsiteY5" fmla="*/ 1917700 h 1974850"/>
              <a:gd name="connsiteX6" fmla="*/ 666750 w 3003550"/>
              <a:gd name="connsiteY6" fmla="*/ 1790700 h 1974850"/>
              <a:gd name="connsiteX7" fmla="*/ 654050 w 3003550"/>
              <a:gd name="connsiteY7" fmla="*/ 1714500 h 1974850"/>
              <a:gd name="connsiteX8" fmla="*/ 698500 w 3003550"/>
              <a:gd name="connsiteY8" fmla="*/ 1790700 h 1974850"/>
              <a:gd name="connsiteX9" fmla="*/ 698500 w 3003550"/>
              <a:gd name="connsiteY9" fmla="*/ 1847850 h 1974850"/>
              <a:gd name="connsiteX10" fmla="*/ 552450 w 3003550"/>
              <a:gd name="connsiteY10" fmla="*/ 1962150 h 1974850"/>
              <a:gd name="connsiteX11" fmla="*/ 558800 w 3003550"/>
              <a:gd name="connsiteY11" fmla="*/ 1974850 h 1974850"/>
              <a:gd name="connsiteX12" fmla="*/ 774700 w 3003550"/>
              <a:gd name="connsiteY12" fmla="*/ 1765300 h 1974850"/>
              <a:gd name="connsiteX13" fmla="*/ 711200 w 3003550"/>
              <a:gd name="connsiteY13" fmla="*/ 1524000 h 1974850"/>
              <a:gd name="connsiteX14" fmla="*/ 781050 w 3003550"/>
              <a:gd name="connsiteY14" fmla="*/ 1739900 h 1974850"/>
              <a:gd name="connsiteX15" fmla="*/ 1003300 w 3003550"/>
              <a:gd name="connsiteY15" fmla="*/ 1581150 h 1974850"/>
              <a:gd name="connsiteX16" fmla="*/ 1174750 w 3003550"/>
              <a:gd name="connsiteY16" fmla="*/ 1562100 h 1974850"/>
              <a:gd name="connsiteX17" fmla="*/ 1130300 w 3003550"/>
              <a:gd name="connsiteY17" fmla="*/ 1670050 h 1974850"/>
              <a:gd name="connsiteX18" fmla="*/ 1257300 w 3003550"/>
              <a:gd name="connsiteY18" fmla="*/ 1517650 h 1974850"/>
              <a:gd name="connsiteX19" fmla="*/ 1397000 w 3003550"/>
              <a:gd name="connsiteY19" fmla="*/ 1479550 h 1974850"/>
              <a:gd name="connsiteX20" fmla="*/ 1454150 w 3003550"/>
              <a:gd name="connsiteY20" fmla="*/ 1517650 h 1974850"/>
              <a:gd name="connsiteX21" fmla="*/ 1403350 w 3003550"/>
              <a:gd name="connsiteY21" fmla="*/ 1587500 h 1974850"/>
              <a:gd name="connsiteX22" fmla="*/ 1600200 w 3003550"/>
              <a:gd name="connsiteY22" fmla="*/ 1358900 h 1974850"/>
              <a:gd name="connsiteX23" fmla="*/ 1663700 w 3003550"/>
              <a:gd name="connsiteY23" fmla="*/ 1358900 h 1974850"/>
              <a:gd name="connsiteX24" fmla="*/ 1676400 w 3003550"/>
              <a:gd name="connsiteY24" fmla="*/ 1403350 h 1974850"/>
              <a:gd name="connsiteX25" fmla="*/ 1797050 w 3003550"/>
              <a:gd name="connsiteY25" fmla="*/ 1244600 h 1974850"/>
              <a:gd name="connsiteX26" fmla="*/ 2076450 w 3003550"/>
              <a:gd name="connsiteY26" fmla="*/ 1263650 h 1974850"/>
              <a:gd name="connsiteX27" fmla="*/ 2095500 w 3003550"/>
              <a:gd name="connsiteY27" fmla="*/ 1270000 h 1974850"/>
              <a:gd name="connsiteX28" fmla="*/ 2165350 w 3003550"/>
              <a:gd name="connsiteY28" fmla="*/ 1212850 h 1974850"/>
              <a:gd name="connsiteX29" fmla="*/ 2165350 w 3003550"/>
              <a:gd name="connsiteY29" fmla="*/ 1104900 h 1974850"/>
              <a:gd name="connsiteX30" fmla="*/ 2171700 w 3003550"/>
              <a:gd name="connsiteY30" fmla="*/ 920750 h 1974850"/>
              <a:gd name="connsiteX31" fmla="*/ 2400300 w 3003550"/>
              <a:gd name="connsiteY31" fmla="*/ 812800 h 1974850"/>
              <a:gd name="connsiteX32" fmla="*/ 2432050 w 3003550"/>
              <a:gd name="connsiteY32" fmla="*/ 723900 h 1974850"/>
              <a:gd name="connsiteX33" fmla="*/ 2527300 w 3003550"/>
              <a:gd name="connsiteY33" fmla="*/ 692150 h 1974850"/>
              <a:gd name="connsiteX34" fmla="*/ 2882900 w 3003550"/>
              <a:gd name="connsiteY34" fmla="*/ 723900 h 1974850"/>
              <a:gd name="connsiteX35" fmla="*/ 3003550 w 3003550"/>
              <a:gd name="connsiteY35" fmla="*/ 419100 h 1974850"/>
              <a:gd name="connsiteX36" fmla="*/ 2882900 w 3003550"/>
              <a:gd name="connsiteY36" fmla="*/ 196850 h 1974850"/>
              <a:gd name="connsiteX37" fmla="*/ 2838450 w 3003550"/>
              <a:gd name="connsiteY37" fmla="*/ 146050 h 1974850"/>
              <a:gd name="connsiteX38" fmla="*/ 2889250 w 3003550"/>
              <a:gd name="connsiteY38" fmla="*/ 0 h 197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03550" h="1974850">
                <a:moveTo>
                  <a:pt x="0" y="1866900"/>
                </a:moveTo>
                <a:lnTo>
                  <a:pt x="82550" y="1917700"/>
                </a:lnTo>
                <a:lnTo>
                  <a:pt x="133350" y="1854200"/>
                </a:lnTo>
                <a:lnTo>
                  <a:pt x="215900" y="1841500"/>
                </a:lnTo>
                <a:lnTo>
                  <a:pt x="285750" y="1943100"/>
                </a:lnTo>
                <a:lnTo>
                  <a:pt x="457200" y="1917700"/>
                </a:lnTo>
                <a:lnTo>
                  <a:pt x="666750" y="1790700"/>
                </a:lnTo>
                <a:lnTo>
                  <a:pt x="654050" y="1714500"/>
                </a:lnTo>
                <a:lnTo>
                  <a:pt x="698500" y="1790700"/>
                </a:lnTo>
                <a:lnTo>
                  <a:pt x="698500" y="1847850"/>
                </a:lnTo>
                <a:lnTo>
                  <a:pt x="552450" y="1962150"/>
                </a:lnTo>
                <a:lnTo>
                  <a:pt x="558800" y="1974850"/>
                </a:lnTo>
                <a:lnTo>
                  <a:pt x="774700" y="1765300"/>
                </a:lnTo>
                <a:lnTo>
                  <a:pt x="711200" y="1524000"/>
                </a:lnTo>
                <a:lnTo>
                  <a:pt x="781050" y="1739900"/>
                </a:lnTo>
                <a:lnTo>
                  <a:pt x="1003300" y="1581150"/>
                </a:lnTo>
                <a:lnTo>
                  <a:pt x="1174750" y="1562100"/>
                </a:lnTo>
                <a:lnTo>
                  <a:pt x="1130300" y="1670050"/>
                </a:lnTo>
                <a:lnTo>
                  <a:pt x="1257300" y="1517650"/>
                </a:lnTo>
                <a:lnTo>
                  <a:pt x="1397000" y="1479550"/>
                </a:lnTo>
                <a:lnTo>
                  <a:pt x="1454150" y="1517650"/>
                </a:lnTo>
                <a:lnTo>
                  <a:pt x="1403350" y="1587500"/>
                </a:lnTo>
                <a:lnTo>
                  <a:pt x="1600200" y="1358900"/>
                </a:lnTo>
                <a:lnTo>
                  <a:pt x="1663700" y="1358900"/>
                </a:lnTo>
                <a:lnTo>
                  <a:pt x="1676400" y="1403350"/>
                </a:lnTo>
                <a:lnTo>
                  <a:pt x="1797050" y="1244600"/>
                </a:lnTo>
                <a:lnTo>
                  <a:pt x="2076450" y="1263650"/>
                </a:lnTo>
                <a:lnTo>
                  <a:pt x="2095500" y="1270000"/>
                </a:lnTo>
                <a:lnTo>
                  <a:pt x="2165350" y="1212850"/>
                </a:lnTo>
                <a:lnTo>
                  <a:pt x="2165350" y="1104900"/>
                </a:lnTo>
                <a:lnTo>
                  <a:pt x="2171700" y="920750"/>
                </a:lnTo>
                <a:lnTo>
                  <a:pt x="2400300" y="812800"/>
                </a:lnTo>
                <a:lnTo>
                  <a:pt x="2432050" y="723900"/>
                </a:lnTo>
                <a:lnTo>
                  <a:pt x="2527300" y="692150"/>
                </a:lnTo>
                <a:lnTo>
                  <a:pt x="2882900" y="723900"/>
                </a:lnTo>
                <a:lnTo>
                  <a:pt x="3003550" y="419100"/>
                </a:lnTo>
                <a:lnTo>
                  <a:pt x="2882900" y="196850"/>
                </a:lnTo>
                <a:lnTo>
                  <a:pt x="2838450" y="146050"/>
                </a:lnTo>
                <a:lnTo>
                  <a:pt x="2889250" y="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orme libre 19"/>
          <p:cNvSpPr/>
          <p:nvPr/>
        </p:nvSpPr>
        <p:spPr>
          <a:xfrm>
            <a:off x="8248650" y="2000250"/>
            <a:ext cx="2266950" cy="1231900"/>
          </a:xfrm>
          <a:custGeom>
            <a:avLst/>
            <a:gdLst>
              <a:gd name="connsiteX0" fmla="*/ 0 w 2266950"/>
              <a:gd name="connsiteY0" fmla="*/ 69850 h 1231900"/>
              <a:gd name="connsiteX1" fmla="*/ 279400 w 2266950"/>
              <a:gd name="connsiteY1" fmla="*/ 0 h 1231900"/>
              <a:gd name="connsiteX2" fmla="*/ 355600 w 2266950"/>
              <a:gd name="connsiteY2" fmla="*/ 139700 h 1231900"/>
              <a:gd name="connsiteX3" fmla="*/ 425450 w 2266950"/>
              <a:gd name="connsiteY3" fmla="*/ 63500 h 1231900"/>
              <a:gd name="connsiteX4" fmla="*/ 508000 w 2266950"/>
              <a:gd name="connsiteY4" fmla="*/ 139700 h 1231900"/>
              <a:gd name="connsiteX5" fmla="*/ 520700 w 2266950"/>
              <a:gd name="connsiteY5" fmla="*/ 165100 h 1231900"/>
              <a:gd name="connsiteX6" fmla="*/ 679450 w 2266950"/>
              <a:gd name="connsiteY6" fmla="*/ 63500 h 1231900"/>
              <a:gd name="connsiteX7" fmla="*/ 952500 w 2266950"/>
              <a:gd name="connsiteY7" fmla="*/ 25400 h 1231900"/>
              <a:gd name="connsiteX8" fmla="*/ 971550 w 2266950"/>
              <a:gd name="connsiteY8" fmla="*/ 82550 h 1231900"/>
              <a:gd name="connsiteX9" fmla="*/ 1028700 w 2266950"/>
              <a:gd name="connsiteY9" fmla="*/ 114300 h 1231900"/>
              <a:gd name="connsiteX10" fmla="*/ 1022350 w 2266950"/>
              <a:gd name="connsiteY10" fmla="*/ 196850 h 1231900"/>
              <a:gd name="connsiteX11" fmla="*/ 1212850 w 2266950"/>
              <a:gd name="connsiteY11" fmla="*/ 406400 h 1231900"/>
              <a:gd name="connsiteX12" fmla="*/ 1295400 w 2266950"/>
              <a:gd name="connsiteY12" fmla="*/ 292100 h 1231900"/>
              <a:gd name="connsiteX13" fmla="*/ 1352550 w 2266950"/>
              <a:gd name="connsiteY13" fmla="*/ 279400 h 1231900"/>
              <a:gd name="connsiteX14" fmla="*/ 1447800 w 2266950"/>
              <a:gd name="connsiteY14" fmla="*/ 374650 h 1231900"/>
              <a:gd name="connsiteX15" fmla="*/ 1549400 w 2266950"/>
              <a:gd name="connsiteY15" fmla="*/ 342900 h 1231900"/>
              <a:gd name="connsiteX16" fmla="*/ 1682750 w 2266950"/>
              <a:gd name="connsiteY16" fmla="*/ 482600 h 1231900"/>
              <a:gd name="connsiteX17" fmla="*/ 1771650 w 2266950"/>
              <a:gd name="connsiteY17" fmla="*/ 425450 h 1231900"/>
              <a:gd name="connsiteX18" fmla="*/ 1841500 w 2266950"/>
              <a:gd name="connsiteY18" fmla="*/ 533400 h 1231900"/>
              <a:gd name="connsiteX19" fmla="*/ 1955800 w 2266950"/>
              <a:gd name="connsiteY19" fmla="*/ 527050 h 1231900"/>
              <a:gd name="connsiteX20" fmla="*/ 2082800 w 2266950"/>
              <a:gd name="connsiteY20" fmla="*/ 660400 h 1231900"/>
              <a:gd name="connsiteX21" fmla="*/ 2235200 w 2266950"/>
              <a:gd name="connsiteY21" fmla="*/ 635000 h 1231900"/>
              <a:gd name="connsiteX22" fmla="*/ 2222500 w 2266950"/>
              <a:gd name="connsiteY22" fmla="*/ 660400 h 1231900"/>
              <a:gd name="connsiteX23" fmla="*/ 2197100 w 2266950"/>
              <a:gd name="connsiteY23" fmla="*/ 717550 h 1231900"/>
              <a:gd name="connsiteX24" fmla="*/ 2266950 w 2266950"/>
              <a:gd name="connsiteY24" fmla="*/ 914400 h 1231900"/>
              <a:gd name="connsiteX25" fmla="*/ 2114550 w 2266950"/>
              <a:gd name="connsiteY25" fmla="*/ 1054100 h 1231900"/>
              <a:gd name="connsiteX26" fmla="*/ 2012950 w 2266950"/>
              <a:gd name="connsiteY26" fmla="*/ 1073150 h 1231900"/>
              <a:gd name="connsiteX27" fmla="*/ 2089150 w 2266950"/>
              <a:gd name="connsiteY27" fmla="*/ 1174750 h 1231900"/>
              <a:gd name="connsiteX28" fmla="*/ 2203450 w 2266950"/>
              <a:gd name="connsiteY28" fmla="*/ 1168400 h 1231900"/>
              <a:gd name="connsiteX29" fmla="*/ 2203450 w 2266950"/>
              <a:gd name="connsiteY29" fmla="*/ 1193800 h 1231900"/>
              <a:gd name="connsiteX30" fmla="*/ 2171700 w 2266950"/>
              <a:gd name="connsiteY30" fmla="*/ 1231900 h 1231900"/>
              <a:gd name="connsiteX31" fmla="*/ 2038350 w 2266950"/>
              <a:gd name="connsiteY31" fmla="*/ 1225550 h 1231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266950" h="1231900">
                <a:moveTo>
                  <a:pt x="0" y="69850"/>
                </a:moveTo>
                <a:lnTo>
                  <a:pt x="279400" y="0"/>
                </a:lnTo>
                <a:lnTo>
                  <a:pt x="355600" y="139700"/>
                </a:lnTo>
                <a:lnTo>
                  <a:pt x="425450" y="63500"/>
                </a:lnTo>
                <a:lnTo>
                  <a:pt x="508000" y="139700"/>
                </a:lnTo>
                <a:lnTo>
                  <a:pt x="520700" y="165100"/>
                </a:lnTo>
                <a:lnTo>
                  <a:pt x="679450" y="63500"/>
                </a:lnTo>
                <a:lnTo>
                  <a:pt x="952500" y="25400"/>
                </a:lnTo>
                <a:lnTo>
                  <a:pt x="971550" y="82550"/>
                </a:lnTo>
                <a:lnTo>
                  <a:pt x="1028700" y="114300"/>
                </a:lnTo>
                <a:lnTo>
                  <a:pt x="1022350" y="196850"/>
                </a:lnTo>
                <a:lnTo>
                  <a:pt x="1212850" y="406400"/>
                </a:lnTo>
                <a:lnTo>
                  <a:pt x="1295400" y="292100"/>
                </a:lnTo>
                <a:lnTo>
                  <a:pt x="1352550" y="279400"/>
                </a:lnTo>
                <a:lnTo>
                  <a:pt x="1447800" y="374650"/>
                </a:lnTo>
                <a:lnTo>
                  <a:pt x="1549400" y="342900"/>
                </a:lnTo>
                <a:lnTo>
                  <a:pt x="1682750" y="482600"/>
                </a:lnTo>
                <a:lnTo>
                  <a:pt x="1771650" y="425450"/>
                </a:lnTo>
                <a:lnTo>
                  <a:pt x="1841500" y="533400"/>
                </a:lnTo>
                <a:lnTo>
                  <a:pt x="1955800" y="527050"/>
                </a:lnTo>
                <a:lnTo>
                  <a:pt x="2082800" y="660400"/>
                </a:lnTo>
                <a:lnTo>
                  <a:pt x="2235200" y="635000"/>
                </a:lnTo>
                <a:lnTo>
                  <a:pt x="2222500" y="660400"/>
                </a:lnTo>
                <a:lnTo>
                  <a:pt x="2197100" y="717550"/>
                </a:lnTo>
                <a:lnTo>
                  <a:pt x="2266950" y="914400"/>
                </a:lnTo>
                <a:lnTo>
                  <a:pt x="2114550" y="1054100"/>
                </a:lnTo>
                <a:lnTo>
                  <a:pt x="2012950" y="1073150"/>
                </a:lnTo>
                <a:lnTo>
                  <a:pt x="2089150" y="1174750"/>
                </a:lnTo>
                <a:lnTo>
                  <a:pt x="2203450" y="1168400"/>
                </a:lnTo>
                <a:lnTo>
                  <a:pt x="2203450" y="1193800"/>
                </a:lnTo>
                <a:lnTo>
                  <a:pt x="2171700" y="1231900"/>
                </a:lnTo>
                <a:lnTo>
                  <a:pt x="2038350" y="122555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orme libre 25"/>
          <p:cNvSpPr/>
          <p:nvPr/>
        </p:nvSpPr>
        <p:spPr>
          <a:xfrm>
            <a:off x="1797050" y="3028950"/>
            <a:ext cx="266700" cy="304800"/>
          </a:xfrm>
          <a:custGeom>
            <a:avLst/>
            <a:gdLst>
              <a:gd name="connsiteX0" fmla="*/ 266700 w 266700"/>
              <a:gd name="connsiteY0" fmla="*/ 19050 h 304800"/>
              <a:gd name="connsiteX1" fmla="*/ 152400 w 266700"/>
              <a:gd name="connsiteY1" fmla="*/ 12700 h 304800"/>
              <a:gd name="connsiteX2" fmla="*/ 95250 w 266700"/>
              <a:gd name="connsiteY2" fmla="*/ 0 h 304800"/>
              <a:gd name="connsiteX3" fmla="*/ 82550 w 266700"/>
              <a:gd name="connsiteY3" fmla="*/ 57150 h 304800"/>
              <a:gd name="connsiteX4" fmla="*/ 44450 w 266700"/>
              <a:gd name="connsiteY4" fmla="*/ 190500 h 304800"/>
              <a:gd name="connsiteX5" fmla="*/ 0 w 266700"/>
              <a:gd name="connsiteY5" fmla="*/ 304800 h 304800"/>
              <a:gd name="connsiteX6" fmla="*/ 0 w 266700"/>
              <a:gd name="connsiteY6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6700" h="304800">
                <a:moveTo>
                  <a:pt x="266700" y="19050"/>
                </a:moveTo>
                <a:lnTo>
                  <a:pt x="152400" y="12700"/>
                </a:lnTo>
                <a:lnTo>
                  <a:pt x="95250" y="0"/>
                </a:lnTo>
                <a:lnTo>
                  <a:pt x="82550" y="57150"/>
                </a:lnTo>
                <a:lnTo>
                  <a:pt x="44450" y="190500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48" t="17931" r="18243"/>
          <a:stretch/>
        </p:blipFill>
        <p:spPr>
          <a:xfrm>
            <a:off x="7942570" y="1773132"/>
            <a:ext cx="2606723" cy="3127291"/>
          </a:xfrm>
          <a:prstGeom prst="rect">
            <a:avLst/>
          </a:prstGeom>
        </p:spPr>
      </p:pic>
      <p:grpSp>
        <p:nvGrpSpPr>
          <p:cNvPr id="40" name="Groupe 39"/>
          <p:cNvGrpSpPr/>
          <p:nvPr/>
        </p:nvGrpSpPr>
        <p:grpSpPr>
          <a:xfrm>
            <a:off x="1720850" y="495300"/>
            <a:ext cx="9591161" cy="5793205"/>
            <a:chOff x="1720850" y="495300"/>
            <a:chExt cx="9580875" cy="5867400"/>
          </a:xfrm>
        </p:grpSpPr>
        <p:sp>
          <p:nvSpPr>
            <p:cNvPr id="11" name="Forme libre 10"/>
            <p:cNvSpPr/>
            <p:nvPr/>
          </p:nvSpPr>
          <p:spPr>
            <a:xfrm>
              <a:off x="4660900" y="5213350"/>
              <a:ext cx="1073150" cy="603250"/>
            </a:xfrm>
            <a:custGeom>
              <a:avLst/>
              <a:gdLst>
                <a:gd name="connsiteX0" fmla="*/ 0 w 1073150"/>
                <a:gd name="connsiteY0" fmla="*/ 406400 h 603250"/>
                <a:gd name="connsiteX1" fmla="*/ 38100 w 1073150"/>
                <a:gd name="connsiteY1" fmla="*/ 469900 h 603250"/>
                <a:gd name="connsiteX2" fmla="*/ 260350 w 1073150"/>
                <a:gd name="connsiteY2" fmla="*/ 584200 h 603250"/>
                <a:gd name="connsiteX3" fmla="*/ 317500 w 1073150"/>
                <a:gd name="connsiteY3" fmla="*/ 533400 h 603250"/>
                <a:gd name="connsiteX4" fmla="*/ 336550 w 1073150"/>
                <a:gd name="connsiteY4" fmla="*/ 539750 h 603250"/>
                <a:gd name="connsiteX5" fmla="*/ 565150 w 1073150"/>
                <a:gd name="connsiteY5" fmla="*/ 431800 h 603250"/>
                <a:gd name="connsiteX6" fmla="*/ 717550 w 1073150"/>
                <a:gd name="connsiteY6" fmla="*/ 558800 h 603250"/>
                <a:gd name="connsiteX7" fmla="*/ 717550 w 1073150"/>
                <a:gd name="connsiteY7" fmla="*/ 603250 h 603250"/>
                <a:gd name="connsiteX8" fmla="*/ 749300 w 1073150"/>
                <a:gd name="connsiteY8" fmla="*/ 590550 h 603250"/>
                <a:gd name="connsiteX9" fmla="*/ 755650 w 1073150"/>
                <a:gd name="connsiteY9" fmla="*/ 406400 h 603250"/>
                <a:gd name="connsiteX10" fmla="*/ 704850 w 1073150"/>
                <a:gd name="connsiteY10" fmla="*/ 406400 h 603250"/>
                <a:gd name="connsiteX11" fmla="*/ 673100 w 1073150"/>
                <a:gd name="connsiteY11" fmla="*/ 273050 h 603250"/>
                <a:gd name="connsiteX12" fmla="*/ 692150 w 1073150"/>
                <a:gd name="connsiteY12" fmla="*/ 234950 h 603250"/>
                <a:gd name="connsiteX13" fmla="*/ 711200 w 1073150"/>
                <a:gd name="connsiteY13" fmla="*/ 177800 h 603250"/>
                <a:gd name="connsiteX14" fmla="*/ 749300 w 1073150"/>
                <a:gd name="connsiteY14" fmla="*/ 292100 h 603250"/>
                <a:gd name="connsiteX15" fmla="*/ 812800 w 1073150"/>
                <a:gd name="connsiteY15" fmla="*/ 266700 h 603250"/>
                <a:gd name="connsiteX16" fmla="*/ 800100 w 1073150"/>
                <a:gd name="connsiteY16" fmla="*/ 222250 h 603250"/>
                <a:gd name="connsiteX17" fmla="*/ 952500 w 1073150"/>
                <a:gd name="connsiteY17" fmla="*/ 146050 h 603250"/>
                <a:gd name="connsiteX18" fmla="*/ 971550 w 1073150"/>
                <a:gd name="connsiteY18" fmla="*/ 152400 h 603250"/>
                <a:gd name="connsiteX19" fmla="*/ 1022350 w 1073150"/>
                <a:gd name="connsiteY19" fmla="*/ 107950 h 603250"/>
                <a:gd name="connsiteX20" fmla="*/ 1073150 w 1073150"/>
                <a:gd name="connsiteY20" fmla="*/ 0 h 60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73150" h="603250">
                  <a:moveTo>
                    <a:pt x="0" y="406400"/>
                  </a:moveTo>
                  <a:lnTo>
                    <a:pt x="38100" y="469900"/>
                  </a:lnTo>
                  <a:lnTo>
                    <a:pt x="260350" y="584200"/>
                  </a:lnTo>
                  <a:lnTo>
                    <a:pt x="317500" y="533400"/>
                  </a:lnTo>
                  <a:lnTo>
                    <a:pt x="336550" y="539750"/>
                  </a:lnTo>
                  <a:lnTo>
                    <a:pt x="565150" y="431800"/>
                  </a:lnTo>
                  <a:lnTo>
                    <a:pt x="717550" y="558800"/>
                  </a:lnTo>
                  <a:lnTo>
                    <a:pt x="717550" y="603250"/>
                  </a:lnTo>
                  <a:lnTo>
                    <a:pt x="749300" y="590550"/>
                  </a:lnTo>
                  <a:lnTo>
                    <a:pt x="755650" y="406400"/>
                  </a:lnTo>
                  <a:lnTo>
                    <a:pt x="704850" y="406400"/>
                  </a:lnTo>
                  <a:lnTo>
                    <a:pt x="673100" y="273050"/>
                  </a:lnTo>
                  <a:lnTo>
                    <a:pt x="692150" y="234950"/>
                  </a:lnTo>
                  <a:lnTo>
                    <a:pt x="711200" y="177800"/>
                  </a:lnTo>
                  <a:lnTo>
                    <a:pt x="749300" y="292100"/>
                  </a:lnTo>
                  <a:lnTo>
                    <a:pt x="812800" y="266700"/>
                  </a:lnTo>
                  <a:lnTo>
                    <a:pt x="800100" y="222250"/>
                  </a:lnTo>
                  <a:lnTo>
                    <a:pt x="952500" y="146050"/>
                  </a:lnTo>
                  <a:lnTo>
                    <a:pt x="971550" y="152400"/>
                  </a:lnTo>
                  <a:lnTo>
                    <a:pt x="1022350" y="107950"/>
                  </a:lnTo>
                  <a:lnTo>
                    <a:pt x="1073150" y="0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5588000" y="4572000"/>
              <a:ext cx="3162300" cy="1790700"/>
            </a:xfrm>
            <a:custGeom>
              <a:avLst/>
              <a:gdLst>
                <a:gd name="connsiteX0" fmla="*/ 146050 w 3162300"/>
                <a:gd name="connsiteY0" fmla="*/ 603250 h 1790700"/>
                <a:gd name="connsiteX1" fmla="*/ 127000 w 3162300"/>
                <a:gd name="connsiteY1" fmla="*/ 546100 h 1790700"/>
                <a:gd name="connsiteX2" fmla="*/ 0 w 3162300"/>
                <a:gd name="connsiteY2" fmla="*/ 425450 h 1790700"/>
                <a:gd name="connsiteX3" fmla="*/ 57150 w 3162300"/>
                <a:gd name="connsiteY3" fmla="*/ 406400 h 1790700"/>
                <a:gd name="connsiteX4" fmla="*/ 88900 w 3162300"/>
                <a:gd name="connsiteY4" fmla="*/ 463550 h 1790700"/>
                <a:gd name="connsiteX5" fmla="*/ 101600 w 3162300"/>
                <a:gd name="connsiteY5" fmla="*/ 431800 h 1790700"/>
                <a:gd name="connsiteX6" fmla="*/ 222250 w 3162300"/>
                <a:gd name="connsiteY6" fmla="*/ 609600 h 1790700"/>
                <a:gd name="connsiteX7" fmla="*/ 342900 w 3162300"/>
                <a:gd name="connsiteY7" fmla="*/ 355600 h 1790700"/>
                <a:gd name="connsiteX8" fmla="*/ 330200 w 3162300"/>
                <a:gd name="connsiteY8" fmla="*/ 311150 h 1790700"/>
                <a:gd name="connsiteX9" fmla="*/ 520700 w 3162300"/>
                <a:gd name="connsiteY9" fmla="*/ 254000 h 1790700"/>
                <a:gd name="connsiteX10" fmla="*/ 615950 w 3162300"/>
                <a:gd name="connsiteY10" fmla="*/ 254000 h 1790700"/>
                <a:gd name="connsiteX11" fmla="*/ 711200 w 3162300"/>
                <a:gd name="connsiteY11" fmla="*/ 133350 h 1790700"/>
                <a:gd name="connsiteX12" fmla="*/ 685800 w 3162300"/>
                <a:gd name="connsiteY12" fmla="*/ 254000 h 1790700"/>
                <a:gd name="connsiteX13" fmla="*/ 876300 w 3162300"/>
                <a:gd name="connsiteY13" fmla="*/ 234950 h 1790700"/>
                <a:gd name="connsiteX14" fmla="*/ 927100 w 3162300"/>
                <a:gd name="connsiteY14" fmla="*/ 0 h 1790700"/>
                <a:gd name="connsiteX15" fmla="*/ 933450 w 3162300"/>
                <a:gd name="connsiteY15" fmla="*/ 241300 h 1790700"/>
                <a:gd name="connsiteX16" fmla="*/ 1085850 w 3162300"/>
                <a:gd name="connsiteY16" fmla="*/ 266700 h 1790700"/>
                <a:gd name="connsiteX17" fmla="*/ 1098550 w 3162300"/>
                <a:gd name="connsiteY17" fmla="*/ 349250 h 1790700"/>
                <a:gd name="connsiteX18" fmla="*/ 711200 w 3162300"/>
                <a:gd name="connsiteY18" fmla="*/ 304800 h 1790700"/>
                <a:gd name="connsiteX19" fmla="*/ 768350 w 3162300"/>
                <a:gd name="connsiteY19" fmla="*/ 349250 h 1790700"/>
                <a:gd name="connsiteX20" fmla="*/ 819150 w 3162300"/>
                <a:gd name="connsiteY20" fmla="*/ 349250 h 1790700"/>
                <a:gd name="connsiteX21" fmla="*/ 939800 w 3162300"/>
                <a:gd name="connsiteY21" fmla="*/ 387350 h 1790700"/>
                <a:gd name="connsiteX22" fmla="*/ 939800 w 3162300"/>
                <a:gd name="connsiteY22" fmla="*/ 431800 h 1790700"/>
                <a:gd name="connsiteX23" fmla="*/ 831850 w 3162300"/>
                <a:gd name="connsiteY23" fmla="*/ 463550 h 1790700"/>
                <a:gd name="connsiteX24" fmla="*/ 831850 w 3162300"/>
                <a:gd name="connsiteY24" fmla="*/ 495300 h 1790700"/>
                <a:gd name="connsiteX25" fmla="*/ 952500 w 3162300"/>
                <a:gd name="connsiteY25" fmla="*/ 508000 h 1790700"/>
                <a:gd name="connsiteX26" fmla="*/ 1168400 w 3162300"/>
                <a:gd name="connsiteY26" fmla="*/ 641350 h 1790700"/>
                <a:gd name="connsiteX27" fmla="*/ 1492250 w 3162300"/>
                <a:gd name="connsiteY27" fmla="*/ 590550 h 1790700"/>
                <a:gd name="connsiteX28" fmla="*/ 1631950 w 3162300"/>
                <a:gd name="connsiteY28" fmla="*/ 647700 h 1790700"/>
                <a:gd name="connsiteX29" fmla="*/ 1758950 w 3162300"/>
                <a:gd name="connsiteY29" fmla="*/ 552450 h 1790700"/>
                <a:gd name="connsiteX30" fmla="*/ 1752600 w 3162300"/>
                <a:gd name="connsiteY30" fmla="*/ 571500 h 1790700"/>
                <a:gd name="connsiteX31" fmla="*/ 1784350 w 3162300"/>
                <a:gd name="connsiteY31" fmla="*/ 749300 h 1790700"/>
                <a:gd name="connsiteX32" fmla="*/ 1200150 w 3162300"/>
                <a:gd name="connsiteY32" fmla="*/ 1136650 h 1790700"/>
                <a:gd name="connsiteX33" fmla="*/ 1212850 w 3162300"/>
                <a:gd name="connsiteY33" fmla="*/ 1149350 h 1790700"/>
                <a:gd name="connsiteX34" fmla="*/ 1428750 w 3162300"/>
                <a:gd name="connsiteY34" fmla="*/ 1111250 h 1790700"/>
                <a:gd name="connsiteX35" fmla="*/ 1517650 w 3162300"/>
                <a:gd name="connsiteY35" fmla="*/ 1257300 h 1790700"/>
                <a:gd name="connsiteX36" fmla="*/ 1676400 w 3162300"/>
                <a:gd name="connsiteY36" fmla="*/ 1225550 h 1790700"/>
                <a:gd name="connsiteX37" fmla="*/ 1720850 w 3162300"/>
                <a:gd name="connsiteY37" fmla="*/ 1435100 h 1790700"/>
                <a:gd name="connsiteX38" fmla="*/ 1625600 w 3162300"/>
                <a:gd name="connsiteY38" fmla="*/ 1676400 h 1790700"/>
                <a:gd name="connsiteX39" fmla="*/ 1822450 w 3162300"/>
                <a:gd name="connsiteY39" fmla="*/ 1784350 h 1790700"/>
                <a:gd name="connsiteX40" fmla="*/ 1930400 w 3162300"/>
                <a:gd name="connsiteY40" fmla="*/ 1790700 h 1790700"/>
                <a:gd name="connsiteX41" fmla="*/ 2178050 w 3162300"/>
                <a:gd name="connsiteY41" fmla="*/ 1549400 h 1790700"/>
                <a:gd name="connsiteX42" fmla="*/ 2400300 w 3162300"/>
                <a:gd name="connsiteY42" fmla="*/ 1498600 h 1790700"/>
                <a:gd name="connsiteX43" fmla="*/ 2635250 w 3162300"/>
                <a:gd name="connsiteY43" fmla="*/ 1320800 h 1790700"/>
                <a:gd name="connsiteX44" fmla="*/ 2813050 w 3162300"/>
                <a:gd name="connsiteY44" fmla="*/ 1384300 h 1790700"/>
                <a:gd name="connsiteX45" fmla="*/ 2933700 w 3162300"/>
                <a:gd name="connsiteY45" fmla="*/ 1320800 h 1790700"/>
                <a:gd name="connsiteX46" fmla="*/ 3016250 w 3162300"/>
                <a:gd name="connsiteY46" fmla="*/ 1358900 h 1790700"/>
                <a:gd name="connsiteX47" fmla="*/ 3073400 w 3162300"/>
                <a:gd name="connsiteY47" fmla="*/ 1308100 h 1790700"/>
                <a:gd name="connsiteX48" fmla="*/ 3060700 w 3162300"/>
                <a:gd name="connsiteY48" fmla="*/ 1276350 h 1790700"/>
                <a:gd name="connsiteX49" fmla="*/ 3162300 w 3162300"/>
                <a:gd name="connsiteY49" fmla="*/ 1092200 h 1790700"/>
                <a:gd name="connsiteX50" fmla="*/ 2927350 w 3162300"/>
                <a:gd name="connsiteY50" fmla="*/ 1054100 h 1790700"/>
                <a:gd name="connsiteX51" fmla="*/ 2851150 w 3162300"/>
                <a:gd name="connsiteY51" fmla="*/ 1104900 h 1790700"/>
                <a:gd name="connsiteX52" fmla="*/ 2806700 w 3162300"/>
                <a:gd name="connsiteY52" fmla="*/ 1092200 h 1790700"/>
                <a:gd name="connsiteX53" fmla="*/ 2603500 w 3162300"/>
                <a:gd name="connsiteY53" fmla="*/ 1187450 h 1790700"/>
                <a:gd name="connsiteX54" fmla="*/ 2368550 w 3162300"/>
                <a:gd name="connsiteY54" fmla="*/ 1085850 h 1790700"/>
                <a:gd name="connsiteX55" fmla="*/ 2419350 w 3162300"/>
                <a:gd name="connsiteY55" fmla="*/ 1022350 h 1790700"/>
                <a:gd name="connsiteX56" fmla="*/ 2298700 w 3162300"/>
                <a:gd name="connsiteY56" fmla="*/ 882650 h 1790700"/>
                <a:gd name="connsiteX57" fmla="*/ 2254250 w 3162300"/>
                <a:gd name="connsiteY57" fmla="*/ 895350 h 1790700"/>
                <a:gd name="connsiteX58" fmla="*/ 2254250 w 3162300"/>
                <a:gd name="connsiteY58" fmla="*/ 819150 h 1790700"/>
                <a:gd name="connsiteX59" fmla="*/ 2171700 w 3162300"/>
                <a:gd name="connsiteY59" fmla="*/ 831850 h 1790700"/>
                <a:gd name="connsiteX60" fmla="*/ 2095500 w 3162300"/>
                <a:gd name="connsiteY60" fmla="*/ 666750 h 1790700"/>
                <a:gd name="connsiteX61" fmla="*/ 2000250 w 3162300"/>
                <a:gd name="connsiteY61" fmla="*/ 704850 h 1790700"/>
                <a:gd name="connsiteX62" fmla="*/ 1885950 w 3162300"/>
                <a:gd name="connsiteY62" fmla="*/ 615950 h 1790700"/>
                <a:gd name="connsiteX63" fmla="*/ 1873250 w 3162300"/>
                <a:gd name="connsiteY63" fmla="*/ 723900 h 1790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3162300" h="1790700">
                  <a:moveTo>
                    <a:pt x="146050" y="603250"/>
                  </a:moveTo>
                  <a:lnTo>
                    <a:pt x="127000" y="546100"/>
                  </a:lnTo>
                  <a:lnTo>
                    <a:pt x="0" y="425450"/>
                  </a:lnTo>
                  <a:lnTo>
                    <a:pt x="57150" y="406400"/>
                  </a:lnTo>
                  <a:lnTo>
                    <a:pt x="88900" y="463550"/>
                  </a:lnTo>
                  <a:lnTo>
                    <a:pt x="101600" y="431800"/>
                  </a:lnTo>
                  <a:lnTo>
                    <a:pt x="222250" y="609600"/>
                  </a:lnTo>
                  <a:lnTo>
                    <a:pt x="342900" y="355600"/>
                  </a:lnTo>
                  <a:lnTo>
                    <a:pt x="330200" y="311150"/>
                  </a:lnTo>
                  <a:lnTo>
                    <a:pt x="520700" y="254000"/>
                  </a:lnTo>
                  <a:lnTo>
                    <a:pt x="615950" y="254000"/>
                  </a:lnTo>
                  <a:lnTo>
                    <a:pt x="711200" y="133350"/>
                  </a:lnTo>
                  <a:lnTo>
                    <a:pt x="685800" y="254000"/>
                  </a:lnTo>
                  <a:lnTo>
                    <a:pt x="876300" y="234950"/>
                  </a:lnTo>
                  <a:lnTo>
                    <a:pt x="927100" y="0"/>
                  </a:lnTo>
                  <a:lnTo>
                    <a:pt x="933450" y="241300"/>
                  </a:lnTo>
                  <a:lnTo>
                    <a:pt x="1085850" y="266700"/>
                  </a:lnTo>
                  <a:lnTo>
                    <a:pt x="1098550" y="349250"/>
                  </a:lnTo>
                  <a:lnTo>
                    <a:pt x="711200" y="304800"/>
                  </a:lnTo>
                  <a:lnTo>
                    <a:pt x="768350" y="349250"/>
                  </a:lnTo>
                  <a:lnTo>
                    <a:pt x="819150" y="349250"/>
                  </a:lnTo>
                  <a:lnTo>
                    <a:pt x="939800" y="387350"/>
                  </a:lnTo>
                  <a:lnTo>
                    <a:pt x="939800" y="431800"/>
                  </a:lnTo>
                  <a:lnTo>
                    <a:pt x="831850" y="463550"/>
                  </a:lnTo>
                  <a:lnTo>
                    <a:pt x="831850" y="495300"/>
                  </a:lnTo>
                  <a:lnTo>
                    <a:pt x="952500" y="508000"/>
                  </a:lnTo>
                  <a:lnTo>
                    <a:pt x="1168400" y="641350"/>
                  </a:lnTo>
                  <a:lnTo>
                    <a:pt x="1492250" y="590550"/>
                  </a:lnTo>
                  <a:lnTo>
                    <a:pt x="1631950" y="647700"/>
                  </a:lnTo>
                  <a:lnTo>
                    <a:pt x="1758950" y="552450"/>
                  </a:lnTo>
                  <a:lnTo>
                    <a:pt x="1752600" y="571500"/>
                  </a:lnTo>
                  <a:lnTo>
                    <a:pt x="1784350" y="749300"/>
                  </a:lnTo>
                  <a:lnTo>
                    <a:pt x="1200150" y="1136650"/>
                  </a:lnTo>
                  <a:lnTo>
                    <a:pt x="1212850" y="1149350"/>
                  </a:lnTo>
                  <a:lnTo>
                    <a:pt x="1428750" y="1111250"/>
                  </a:lnTo>
                  <a:lnTo>
                    <a:pt x="1517650" y="1257300"/>
                  </a:lnTo>
                  <a:lnTo>
                    <a:pt x="1676400" y="1225550"/>
                  </a:lnTo>
                  <a:lnTo>
                    <a:pt x="1720850" y="1435100"/>
                  </a:lnTo>
                  <a:lnTo>
                    <a:pt x="1625600" y="1676400"/>
                  </a:lnTo>
                  <a:lnTo>
                    <a:pt x="1822450" y="1784350"/>
                  </a:lnTo>
                  <a:lnTo>
                    <a:pt x="1930400" y="1790700"/>
                  </a:lnTo>
                  <a:lnTo>
                    <a:pt x="2178050" y="1549400"/>
                  </a:lnTo>
                  <a:lnTo>
                    <a:pt x="2400300" y="1498600"/>
                  </a:lnTo>
                  <a:lnTo>
                    <a:pt x="2635250" y="1320800"/>
                  </a:lnTo>
                  <a:lnTo>
                    <a:pt x="2813050" y="1384300"/>
                  </a:lnTo>
                  <a:lnTo>
                    <a:pt x="2933700" y="1320800"/>
                  </a:lnTo>
                  <a:lnTo>
                    <a:pt x="3016250" y="1358900"/>
                  </a:lnTo>
                  <a:lnTo>
                    <a:pt x="3073400" y="1308100"/>
                  </a:lnTo>
                  <a:lnTo>
                    <a:pt x="3060700" y="1276350"/>
                  </a:lnTo>
                  <a:lnTo>
                    <a:pt x="3162300" y="1092200"/>
                  </a:lnTo>
                  <a:lnTo>
                    <a:pt x="2927350" y="1054100"/>
                  </a:lnTo>
                  <a:lnTo>
                    <a:pt x="2851150" y="1104900"/>
                  </a:lnTo>
                  <a:lnTo>
                    <a:pt x="2806700" y="1092200"/>
                  </a:lnTo>
                  <a:lnTo>
                    <a:pt x="2603500" y="1187450"/>
                  </a:lnTo>
                  <a:lnTo>
                    <a:pt x="2368550" y="1085850"/>
                  </a:lnTo>
                  <a:lnTo>
                    <a:pt x="2419350" y="1022350"/>
                  </a:lnTo>
                  <a:lnTo>
                    <a:pt x="2298700" y="882650"/>
                  </a:lnTo>
                  <a:lnTo>
                    <a:pt x="2254250" y="895350"/>
                  </a:lnTo>
                  <a:lnTo>
                    <a:pt x="2254250" y="819150"/>
                  </a:lnTo>
                  <a:lnTo>
                    <a:pt x="2171700" y="831850"/>
                  </a:lnTo>
                  <a:lnTo>
                    <a:pt x="2095500" y="666750"/>
                  </a:lnTo>
                  <a:lnTo>
                    <a:pt x="2000250" y="704850"/>
                  </a:lnTo>
                  <a:lnTo>
                    <a:pt x="1885950" y="615950"/>
                  </a:lnTo>
                  <a:lnTo>
                    <a:pt x="1873250" y="723900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1720850" y="3321050"/>
              <a:ext cx="3778250" cy="1346200"/>
            </a:xfrm>
            <a:custGeom>
              <a:avLst/>
              <a:gdLst>
                <a:gd name="connsiteX0" fmla="*/ 82550 w 3778250"/>
                <a:gd name="connsiteY0" fmla="*/ 0 h 1346200"/>
                <a:gd name="connsiteX1" fmla="*/ 38100 w 3778250"/>
                <a:gd name="connsiteY1" fmla="*/ 63500 h 1346200"/>
                <a:gd name="connsiteX2" fmla="*/ 0 w 3778250"/>
                <a:gd name="connsiteY2" fmla="*/ 184150 h 1346200"/>
                <a:gd name="connsiteX3" fmla="*/ 44450 w 3778250"/>
                <a:gd name="connsiteY3" fmla="*/ 222250 h 1346200"/>
                <a:gd name="connsiteX4" fmla="*/ 133350 w 3778250"/>
                <a:gd name="connsiteY4" fmla="*/ 374650 h 1346200"/>
                <a:gd name="connsiteX5" fmla="*/ 184150 w 3778250"/>
                <a:gd name="connsiteY5" fmla="*/ 330200 h 1346200"/>
                <a:gd name="connsiteX6" fmla="*/ 234950 w 3778250"/>
                <a:gd name="connsiteY6" fmla="*/ 431800 h 1346200"/>
                <a:gd name="connsiteX7" fmla="*/ 323850 w 3778250"/>
                <a:gd name="connsiteY7" fmla="*/ 431800 h 1346200"/>
                <a:gd name="connsiteX8" fmla="*/ 342900 w 3778250"/>
                <a:gd name="connsiteY8" fmla="*/ 539750 h 1346200"/>
                <a:gd name="connsiteX9" fmla="*/ 476250 w 3778250"/>
                <a:gd name="connsiteY9" fmla="*/ 495300 h 1346200"/>
                <a:gd name="connsiteX10" fmla="*/ 482600 w 3778250"/>
                <a:gd name="connsiteY10" fmla="*/ 419100 h 1346200"/>
                <a:gd name="connsiteX11" fmla="*/ 666750 w 3778250"/>
                <a:gd name="connsiteY11" fmla="*/ 533400 h 1346200"/>
                <a:gd name="connsiteX12" fmla="*/ 698500 w 3778250"/>
                <a:gd name="connsiteY12" fmla="*/ 488950 h 1346200"/>
                <a:gd name="connsiteX13" fmla="*/ 965200 w 3778250"/>
                <a:gd name="connsiteY13" fmla="*/ 584200 h 1346200"/>
                <a:gd name="connsiteX14" fmla="*/ 1155700 w 3778250"/>
                <a:gd name="connsiteY14" fmla="*/ 558800 h 1346200"/>
                <a:gd name="connsiteX15" fmla="*/ 1339850 w 3778250"/>
                <a:gd name="connsiteY15" fmla="*/ 711200 h 1346200"/>
                <a:gd name="connsiteX16" fmla="*/ 1555750 w 3778250"/>
                <a:gd name="connsiteY16" fmla="*/ 571500 h 1346200"/>
                <a:gd name="connsiteX17" fmla="*/ 1949450 w 3778250"/>
                <a:gd name="connsiteY17" fmla="*/ 533400 h 1346200"/>
                <a:gd name="connsiteX18" fmla="*/ 2063750 w 3778250"/>
                <a:gd name="connsiteY18" fmla="*/ 368300 h 1346200"/>
                <a:gd name="connsiteX19" fmla="*/ 2190750 w 3778250"/>
                <a:gd name="connsiteY19" fmla="*/ 330200 h 1346200"/>
                <a:gd name="connsiteX20" fmla="*/ 2216150 w 3778250"/>
                <a:gd name="connsiteY20" fmla="*/ 279400 h 1346200"/>
                <a:gd name="connsiteX21" fmla="*/ 2266950 w 3778250"/>
                <a:gd name="connsiteY21" fmla="*/ 298450 h 1346200"/>
                <a:gd name="connsiteX22" fmla="*/ 2254250 w 3778250"/>
                <a:gd name="connsiteY22" fmla="*/ 228600 h 1346200"/>
                <a:gd name="connsiteX23" fmla="*/ 2273300 w 3778250"/>
                <a:gd name="connsiteY23" fmla="*/ 222250 h 1346200"/>
                <a:gd name="connsiteX24" fmla="*/ 2374900 w 3778250"/>
                <a:gd name="connsiteY24" fmla="*/ 234950 h 1346200"/>
                <a:gd name="connsiteX25" fmla="*/ 2381250 w 3778250"/>
                <a:gd name="connsiteY25" fmla="*/ 196850 h 1346200"/>
                <a:gd name="connsiteX26" fmla="*/ 2444750 w 3778250"/>
                <a:gd name="connsiteY26" fmla="*/ 228600 h 1346200"/>
                <a:gd name="connsiteX27" fmla="*/ 2514600 w 3778250"/>
                <a:gd name="connsiteY27" fmla="*/ 209550 h 1346200"/>
                <a:gd name="connsiteX28" fmla="*/ 2628900 w 3778250"/>
                <a:gd name="connsiteY28" fmla="*/ 171450 h 1346200"/>
                <a:gd name="connsiteX29" fmla="*/ 2781300 w 3778250"/>
                <a:gd name="connsiteY29" fmla="*/ 209550 h 1346200"/>
                <a:gd name="connsiteX30" fmla="*/ 2933700 w 3778250"/>
                <a:gd name="connsiteY30" fmla="*/ 355600 h 1346200"/>
                <a:gd name="connsiteX31" fmla="*/ 3003550 w 3778250"/>
                <a:gd name="connsiteY31" fmla="*/ 342900 h 1346200"/>
                <a:gd name="connsiteX32" fmla="*/ 3098800 w 3778250"/>
                <a:gd name="connsiteY32" fmla="*/ 450850 h 1346200"/>
                <a:gd name="connsiteX33" fmla="*/ 3194050 w 3778250"/>
                <a:gd name="connsiteY33" fmla="*/ 412750 h 1346200"/>
                <a:gd name="connsiteX34" fmla="*/ 3282950 w 3778250"/>
                <a:gd name="connsiteY34" fmla="*/ 450850 h 1346200"/>
                <a:gd name="connsiteX35" fmla="*/ 3302000 w 3778250"/>
                <a:gd name="connsiteY35" fmla="*/ 546100 h 1346200"/>
                <a:gd name="connsiteX36" fmla="*/ 3416300 w 3778250"/>
                <a:gd name="connsiteY36" fmla="*/ 539750 h 1346200"/>
                <a:gd name="connsiteX37" fmla="*/ 3448050 w 3778250"/>
                <a:gd name="connsiteY37" fmla="*/ 615950 h 1346200"/>
                <a:gd name="connsiteX38" fmla="*/ 3486150 w 3778250"/>
                <a:gd name="connsiteY38" fmla="*/ 679450 h 1346200"/>
                <a:gd name="connsiteX39" fmla="*/ 3397250 w 3778250"/>
                <a:gd name="connsiteY39" fmla="*/ 876300 h 1346200"/>
                <a:gd name="connsiteX40" fmla="*/ 3536950 w 3778250"/>
                <a:gd name="connsiteY40" fmla="*/ 1003300 h 1346200"/>
                <a:gd name="connsiteX41" fmla="*/ 3619500 w 3778250"/>
                <a:gd name="connsiteY41" fmla="*/ 958850 h 1346200"/>
                <a:gd name="connsiteX42" fmla="*/ 3644900 w 3778250"/>
                <a:gd name="connsiteY42" fmla="*/ 1301750 h 1346200"/>
                <a:gd name="connsiteX43" fmla="*/ 3778250 w 3778250"/>
                <a:gd name="connsiteY43" fmla="*/ 1346200 h 1346200"/>
                <a:gd name="connsiteX44" fmla="*/ 3778250 w 3778250"/>
                <a:gd name="connsiteY44" fmla="*/ 1346200 h 134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778250" h="1346200">
                  <a:moveTo>
                    <a:pt x="82550" y="0"/>
                  </a:moveTo>
                  <a:lnTo>
                    <a:pt x="38100" y="63500"/>
                  </a:lnTo>
                  <a:lnTo>
                    <a:pt x="0" y="184150"/>
                  </a:lnTo>
                  <a:lnTo>
                    <a:pt x="44450" y="222250"/>
                  </a:lnTo>
                  <a:lnTo>
                    <a:pt x="133350" y="374650"/>
                  </a:lnTo>
                  <a:lnTo>
                    <a:pt x="184150" y="330200"/>
                  </a:lnTo>
                  <a:lnTo>
                    <a:pt x="234950" y="431800"/>
                  </a:lnTo>
                  <a:lnTo>
                    <a:pt x="323850" y="431800"/>
                  </a:lnTo>
                  <a:lnTo>
                    <a:pt x="342900" y="539750"/>
                  </a:lnTo>
                  <a:lnTo>
                    <a:pt x="476250" y="495300"/>
                  </a:lnTo>
                  <a:lnTo>
                    <a:pt x="482600" y="419100"/>
                  </a:lnTo>
                  <a:lnTo>
                    <a:pt x="666750" y="533400"/>
                  </a:lnTo>
                  <a:lnTo>
                    <a:pt x="698500" y="488950"/>
                  </a:lnTo>
                  <a:lnTo>
                    <a:pt x="965200" y="584200"/>
                  </a:lnTo>
                  <a:lnTo>
                    <a:pt x="1155700" y="558800"/>
                  </a:lnTo>
                  <a:lnTo>
                    <a:pt x="1339850" y="711200"/>
                  </a:lnTo>
                  <a:lnTo>
                    <a:pt x="1555750" y="571500"/>
                  </a:lnTo>
                  <a:lnTo>
                    <a:pt x="1949450" y="533400"/>
                  </a:lnTo>
                  <a:lnTo>
                    <a:pt x="2063750" y="368300"/>
                  </a:lnTo>
                  <a:lnTo>
                    <a:pt x="2190750" y="330200"/>
                  </a:lnTo>
                  <a:lnTo>
                    <a:pt x="2216150" y="279400"/>
                  </a:lnTo>
                  <a:lnTo>
                    <a:pt x="2266950" y="298450"/>
                  </a:lnTo>
                  <a:lnTo>
                    <a:pt x="2254250" y="228600"/>
                  </a:lnTo>
                  <a:lnTo>
                    <a:pt x="2273300" y="222250"/>
                  </a:lnTo>
                  <a:lnTo>
                    <a:pt x="2374900" y="234950"/>
                  </a:lnTo>
                  <a:lnTo>
                    <a:pt x="2381250" y="196850"/>
                  </a:lnTo>
                  <a:lnTo>
                    <a:pt x="2444750" y="228600"/>
                  </a:lnTo>
                  <a:lnTo>
                    <a:pt x="2514600" y="209550"/>
                  </a:lnTo>
                  <a:lnTo>
                    <a:pt x="2628900" y="171450"/>
                  </a:lnTo>
                  <a:lnTo>
                    <a:pt x="2781300" y="209550"/>
                  </a:lnTo>
                  <a:lnTo>
                    <a:pt x="2933700" y="355600"/>
                  </a:lnTo>
                  <a:lnTo>
                    <a:pt x="3003550" y="342900"/>
                  </a:lnTo>
                  <a:lnTo>
                    <a:pt x="3098800" y="450850"/>
                  </a:lnTo>
                  <a:lnTo>
                    <a:pt x="3194050" y="412750"/>
                  </a:lnTo>
                  <a:lnTo>
                    <a:pt x="3282950" y="450850"/>
                  </a:lnTo>
                  <a:lnTo>
                    <a:pt x="3302000" y="546100"/>
                  </a:lnTo>
                  <a:lnTo>
                    <a:pt x="3416300" y="539750"/>
                  </a:lnTo>
                  <a:lnTo>
                    <a:pt x="3448050" y="615950"/>
                  </a:lnTo>
                  <a:lnTo>
                    <a:pt x="3486150" y="679450"/>
                  </a:lnTo>
                  <a:lnTo>
                    <a:pt x="3397250" y="876300"/>
                  </a:lnTo>
                  <a:lnTo>
                    <a:pt x="3536950" y="1003300"/>
                  </a:lnTo>
                  <a:lnTo>
                    <a:pt x="3619500" y="958850"/>
                  </a:lnTo>
                  <a:lnTo>
                    <a:pt x="3644900" y="1301750"/>
                  </a:lnTo>
                  <a:lnTo>
                    <a:pt x="3778250" y="1346200"/>
                  </a:lnTo>
                  <a:lnTo>
                    <a:pt x="3778250" y="1346200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4660900" y="4851400"/>
              <a:ext cx="857250" cy="768350"/>
            </a:xfrm>
            <a:custGeom>
              <a:avLst/>
              <a:gdLst>
                <a:gd name="connsiteX0" fmla="*/ 857250 w 857250"/>
                <a:gd name="connsiteY0" fmla="*/ 101600 h 768350"/>
                <a:gd name="connsiteX1" fmla="*/ 793750 w 857250"/>
                <a:gd name="connsiteY1" fmla="*/ 133350 h 768350"/>
                <a:gd name="connsiteX2" fmla="*/ 749300 w 857250"/>
                <a:gd name="connsiteY2" fmla="*/ 88900 h 768350"/>
                <a:gd name="connsiteX3" fmla="*/ 698500 w 857250"/>
                <a:gd name="connsiteY3" fmla="*/ 158750 h 768350"/>
                <a:gd name="connsiteX4" fmla="*/ 609600 w 857250"/>
                <a:gd name="connsiteY4" fmla="*/ 69850 h 768350"/>
                <a:gd name="connsiteX5" fmla="*/ 527050 w 857250"/>
                <a:gd name="connsiteY5" fmla="*/ 133350 h 768350"/>
                <a:gd name="connsiteX6" fmla="*/ 520700 w 857250"/>
                <a:gd name="connsiteY6" fmla="*/ 0 h 768350"/>
                <a:gd name="connsiteX7" fmla="*/ 381000 w 857250"/>
                <a:gd name="connsiteY7" fmla="*/ 76200 h 768350"/>
                <a:gd name="connsiteX8" fmla="*/ 393700 w 857250"/>
                <a:gd name="connsiteY8" fmla="*/ 254000 h 768350"/>
                <a:gd name="connsiteX9" fmla="*/ 387350 w 857250"/>
                <a:gd name="connsiteY9" fmla="*/ 361950 h 768350"/>
                <a:gd name="connsiteX10" fmla="*/ 400050 w 857250"/>
                <a:gd name="connsiteY10" fmla="*/ 400050 h 768350"/>
                <a:gd name="connsiteX11" fmla="*/ 292100 w 857250"/>
                <a:gd name="connsiteY11" fmla="*/ 425450 h 768350"/>
                <a:gd name="connsiteX12" fmla="*/ 285750 w 857250"/>
                <a:gd name="connsiteY12" fmla="*/ 527050 h 768350"/>
                <a:gd name="connsiteX13" fmla="*/ 158750 w 857250"/>
                <a:gd name="connsiteY13" fmla="*/ 584200 h 768350"/>
                <a:gd name="connsiteX14" fmla="*/ 146050 w 857250"/>
                <a:gd name="connsiteY14" fmla="*/ 711200 h 768350"/>
                <a:gd name="connsiteX15" fmla="*/ 127000 w 857250"/>
                <a:gd name="connsiteY15" fmla="*/ 768350 h 768350"/>
                <a:gd name="connsiteX16" fmla="*/ 76200 w 857250"/>
                <a:gd name="connsiteY16" fmla="*/ 730250 h 768350"/>
                <a:gd name="connsiteX17" fmla="*/ 0 w 857250"/>
                <a:gd name="connsiteY17" fmla="*/ 742950 h 76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57250" h="768350">
                  <a:moveTo>
                    <a:pt x="857250" y="101600"/>
                  </a:moveTo>
                  <a:lnTo>
                    <a:pt x="793750" y="133350"/>
                  </a:lnTo>
                  <a:lnTo>
                    <a:pt x="749300" y="88900"/>
                  </a:lnTo>
                  <a:lnTo>
                    <a:pt x="698500" y="158750"/>
                  </a:lnTo>
                  <a:lnTo>
                    <a:pt x="609600" y="69850"/>
                  </a:lnTo>
                  <a:lnTo>
                    <a:pt x="527050" y="133350"/>
                  </a:lnTo>
                  <a:lnTo>
                    <a:pt x="520700" y="0"/>
                  </a:lnTo>
                  <a:lnTo>
                    <a:pt x="381000" y="76200"/>
                  </a:lnTo>
                  <a:lnTo>
                    <a:pt x="393700" y="254000"/>
                  </a:lnTo>
                  <a:lnTo>
                    <a:pt x="387350" y="361950"/>
                  </a:lnTo>
                  <a:lnTo>
                    <a:pt x="400050" y="400050"/>
                  </a:lnTo>
                  <a:lnTo>
                    <a:pt x="292100" y="425450"/>
                  </a:lnTo>
                  <a:lnTo>
                    <a:pt x="285750" y="527050"/>
                  </a:lnTo>
                  <a:lnTo>
                    <a:pt x="158750" y="584200"/>
                  </a:lnTo>
                  <a:lnTo>
                    <a:pt x="146050" y="711200"/>
                  </a:lnTo>
                  <a:lnTo>
                    <a:pt x="127000" y="768350"/>
                  </a:lnTo>
                  <a:lnTo>
                    <a:pt x="76200" y="730250"/>
                  </a:lnTo>
                  <a:lnTo>
                    <a:pt x="0" y="742950"/>
                  </a:lnTo>
                </a:path>
              </a:pathLst>
            </a:custGeom>
            <a:noFill/>
            <a:ln w="730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Forme libre 20"/>
            <p:cNvSpPr/>
            <p:nvPr/>
          </p:nvSpPr>
          <p:spPr>
            <a:xfrm>
              <a:off x="6407150" y="539750"/>
              <a:ext cx="565150" cy="234950"/>
            </a:xfrm>
            <a:custGeom>
              <a:avLst/>
              <a:gdLst>
                <a:gd name="connsiteX0" fmla="*/ 0 w 565150"/>
                <a:gd name="connsiteY0" fmla="*/ 165100 h 234950"/>
                <a:gd name="connsiteX1" fmla="*/ 114300 w 565150"/>
                <a:gd name="connsiteY1" fmla="*/ 234950 h 234950"/>
                <a:gd name="connsiteX2" fmla="*/ 285750 w 565150"/>
                <a:gd name="connsiteY2" fmla="*/ 158750 h 234950"/>
                <a:gd name="connsiteX3" fmla="*/ 304800 w 565150"/>
                <a:gd name="connsiteY3" fmla="*/ 0 h 234950"/>
                <a:gd name="connsiteX4" fmla="*/ 444500 w 565150"/>
                <a:gd name="connsiteY4" fmla="*/ 44450 h 234950"/>
                <a:gd name="connsiteX5" fmla="*/ 565150 w 565150"/>
                <a:gd name="connsiteY5" fmla="*/ 38100 h 234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5150" h="234950">
                  <a:moveTo>
                    <a:pt x="0" y="165100"/>
                  </a:moveTo>
                  <a:lnTo>
                    <a:pt x="114300" y="234950"/>
                  </a:lnTo>
                  <a:lnTo>
                    <a:pt x="285750" y="158750"/>
                  </a:lnTo>
                  <a:lnTo>
                    <a:pt x="304800" y="0"/>
                  </a:lnTo>
                  <a:lnTo>
                    <a:pt x="444500" y="44450"/>
                  </a:lnTo>
                  <a:lnTo>
                    <a:pt x="565150" y="38100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Forme libre 21"/>
            <p:cNvSpPr/>
            <p:nvPr/>
          </p:nvSpPr>
          <p:spPr>
            <a:xfrm>
              <a:off x="6972300" y="495300"/>
              <a:ext cx="1314450" cy="1536700"/>
            </a:xfrm>
            <a:custGeom>
              <a:avLst/>
              <a:gdLst>
                <a:gd name="connsiteX0" fmla="*/ 0 w 1314450"/>
                <a:gd name="connsiteY0" fmla="*/ 95250 h 1536700"/>
                <a:gd name="connsiteX1" fmla="*/ 127000 w 1314450"/>
                <a:gd name="connsiteY1" fmla="*/ 0 h 1536700"/>
                <a:gd name="connsiteX2" fmla="*/ 285750 w 1314450"/>
                <a:gd name="connsiteY2" fmla="*/ 25400 h 1536700"/>
                <a:gd name="connsiteX3" fmla="*/ 285750 w 1314450"/>
                <a:gd name="connsiteY3" fmla="*/ 69850 h 1536700"/>
                <a:gd name="connsiteX4" fmla="*/ 412750 w 1314450"/>
                <a:gd name="connsiteY4" fmla="*/ 6350 h 1536700"/>
                <a:gd name="connsiteX5" fmla="*/ 565150 w 1314450"/>
                <a:gd name="connsiteY5" fmla="*/ 165100 h 1536700"/>
                <a:gd name="connsiteX6" fmla="*/ 584200 w 1314450"/>
                <a:gd name="connsiteY6" fmla="*/ 184150 h 1536700"/>
                <a:gd name="connsiteX7" fmla="*/ 565150 w 1314450"/>
                <a:gd name="connsiteY7" fmla="*/ 247650 h 1536700"/>
                <a:gd name="connsiteX8" fmla="*/ 755650 w 1314450"/>
                <a:gd name="connsiteY8" fmla="*/ 482600 h 1536700"/>
                <a:gd name="connsiteX9" fmla="*/ 590550 w 1314450"/>
                <a:gd name="connsiteY9" fmla="*/ 577850 h 1536700"/>
                <a:gd name="connsiteX10" fmla="*/ 673100 w 1314450"/>
                <a:gd name="connsiteY10" fmla="*/ 673100 h 1536700"/>
                <a:gd name="connsiteX11" fmla="*/ 654050 w 1314450"/>
                <a:gd name="connsiteY11" fmla="*/ 781050 h 1536700"/>
                <a:gd name="connsiteX12" fmla="*/ 685800 w 1314450"/>
                <a:gd name="connsiteY12" fmla="*/ 793750 h 1536700"/>
                <a:gd name="connsiteX13" fmla="*/ 673100 w 1314450"/>
                <a:gd name="connsiteY13" fmla="*/ 889000 h 1536700"/>
                <a:gd name="connsiteX14" fmla="*/ 838200 w 1314450"/>
                <a:gd name="connsiteY14" fmla="*/ 889000 h 1536700"/>
                <a:gd name="connsiteX15" fmla="*/ 895350 w 1314450"/>
                <a:gd name="connsiteY15" fmla="*/ 933450 h 1536700"/>
                <a:gd name="connsiteX16" fmla="*/ 1060450 w 1314450"/>
                <a:gd name="connsiteY16" fmla="*/ 908050 h 1536700"/>
                <a:gd name="connsiteX17" fmla="*/ 1104900 w 1314450"/>
                <a:gd name="connsiteY17" fmla="*/ 1041400 h 1536700"/>
                <a:gd name="connsiteX18" fmla="*/ 1206500 w 1314450"/>
                <a:gd name="connsiteY18" fmla="*/ 1041400 h 1536700"/>
                <a:gd name="connsiteX19" fmla="*/ 1187450 w 1314450"/>
                <a:gd name="connsiteY19" fmla="*/ 1104900 h 1536700"/>
                <a:gd name="connsiteX20" fmla="*/ 1238250 w 1314450"/>
                <a:gd name="connsiteY20" fmla="*/ 1244600 h 1536700"/>
                <a:gd name="connsiteX21" fmla="*/ 1250950 w 1314450"/>
                <a:gd name="connsiteY21" fmla="*/ 1295400 h 1536700"/>
                <a:gd name="connsiteX22" fmla="*/ 1225550 w 1314450"/>
                <a:gd name="connsiteY22" fmla="*/ 1384300 h 1536700"/>
                <a:gd name="connsiteX23" fmla="*/ 1314450 w 1314450"/>
                <a:gd name="connsiteY23" fmla="*/ 1536700 h 153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14450" h="1536700">
                  <a:moveTo>
                    <a:pt x="0" y="95250"/>
                  </a:moveTo>
                  <a:lnTo>
                    <a:pt x="127000" y="0"/>
                  </a:lnTo>
                  <a:lnTo>
                    <a:pt x="285750" y="25400"/>
                  </a:lnTo>
                  <a:lnTo>
                    <a:pt x="285750" y="69850"/>
                  </a:lnTo>
                  <a:lnTo>
                    <a:pt x="412750" y="6350"/>
                  </a:lnTo>
                  <a:lnTo>
                    <a:pt x="565150" y="165100"/>
                  </a:lnTo>
                  <a:lnTo>
                    <a:pt x="584200" y="184150"/>
                  </a:lnTo>
                  <a:lnTo>
                    <a:pt x="565150" y="247650"/>
                  </a:lnTo>
                  <a:lnTo>
                    <a:pt x="755650" y="482600"/>
                  </a:lnTo>
                  <a:lnTo>
                    <a:pt x="590550" y="577850"/>
                  </a:lnTo>
                  <a:lnTo>
                    <a:pt x="673100" y="673100"/>
                  </a:lnTo>
                  <a:lnTo>
                    <a:pt x="654050" y="781050"/>
                  </a:lnTo>
                  <a:lnTo>
                    <a:pt x="685800" y="793750"/>
                  </a:lnTo>
                  <a:lnTo>
                    <a:pt x="673100" y="889000"/>
                  </a:lnTo>
                  <a:lnTo>
                    <a:pt x="838200" y="889000"/>
                  </a:lnTo>
                  <a:lnTo>
                    <a:pt x="895350" y="933450"/>
                  </a:lnTo>
                  <a:lnTo>
                    <a:pt x="1060450" y="908050"/>
                  </a:lnTo>
                  <a:lnTo>
                    <a:pt x="1104900" y="1041400"/>
                  </a:lnTo>
                  <a:lnTo>
                    <a:pt x="1206500" y="1041400"/>
                  </a:lnTo>
                  <a:lnTo>
                    <a:pt x="1187450" y="1104900"/>
                  </a:lnTo>
                  <a:lnTo>
                    <a:pt x="1238250" y="1244600"/>
                  </a:lnTo>
                  <a:lnTo>
                    <a:pt x="1250950" y="1295400"/>
                  </a:lnTo>
                  <a:lnTo>
                    <a:pt x="1225550" y="1384300"/>
                  </a:lnTo>
                  <a:lnTo>
                    <a:pt x="1314450" y="1536700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Forme libre 22"/>
            <p:cNvSpPr/>
            <p:nvPr/>
          </p:nvSpPr>
          <p:spPr>
            <a:xfrm>
              <a:off x="4705350" y="679450"/>
              <a:ext cx="1682750" cy="685800"/>
            </a:xfrm>
            <a:custGeom>
              <a:avLst/>
              <a:gdLst>
                <a:gd name="connsiteX0" fmla="*/ 1682750 w 1682750"/>
                <a:gd name="connsiteY0" fmla="*/ 19050 h 685800"/>
                <a:gd name="connsiteX1" fmla="*/ 1524000 w 1682750"/>
                <a:gd name="connsiteY1" fmla="*/ 0 h 685800"/>
                <a:gd name="connsiteX2" fmla="*/ 1473200 w 1682750"/>
                <a:gd name="connsiteY2" fmla="*/ 69850 h 685800"/>
                <a:gd name="connsiteX3" fmla="*/ 1289050 w 1682750"/>
                <a:gd name="connsiteY3" fmla="*/ 50800 h 685800"/>
                <a:gd name="connsiteX4" fmla="*/ 1104900 w 1682750"/>
                <a:gd name="connsiteY4" fmla="*/ 361950 h 685800"/>
                <a:gd name="connsiteX5" fmla="*/ 1123950 w 1682750"/>
                <a:gd name="connsiteY5" fmla="*/ 520700 h 685800"/>
                <a:gd name="connsiteX6" fmla="*/ 1117600 w 1682750"/>
                <a:gd name="connsiteY6" fmla="*/ 685800 h 685800"/>
                <a:gd name="connsiteX7" fmla="*/ 901700 w 1682750"/>
                <a:gd name="connsiteY7" fmla="*/ 501650 h 685800"/>
                <a:gd name="connsiteX8" fmla="*/ 723900 w 1682750"/>
                <a:gd name="connsiteY8" fmla="*/ 533400 h 685800"/>
                <a:gd name="connsiteX9" fmla="*/ 723900 w 1682750"/>
                <a:gd name="connsiteY9" fmla="*/ 482600 h 685800"/>
                <a:gd name="connsiteX10" fmla="*/ 558800 w 1682750"/>
                <a:gd name="connsiteY10" fmla="*/ 596900 h 685800"/>
                <a:gd name="connsiteX11" fmla="*/ 412750 w 1682750"/>
                <a:gd name="connsiteY11" fmla="*/ 387350 h 685800"/>
                <a:gd name="connsiteX12" fmla="*/ 349250 w 1682750"/>
                <a:gd name="connsiteY12" fmla="*/ 457200 h 685800"/>
                <a:gd name="connsiteX13" fmla="*/ 292100 w 1682750"/>
                <a:gd name="connsiteY13" fmla="*/ 450850 h 685800"/>
                <a:gd name="connsiteX14" fmla="*/ 222250 w 1682750"/>
                <a:gd name="connsiteY14" fmla="*/ 546100 h 685800"/>
                <a:gd name="connsiteX15" fmla="*/ 184150 w 1682750"/>
                <a:gd name="connsiteY15" fmla="*/ 463550 h 685800"/>
                <a:gd name="connsiteX16" fmla="*/ 107950 w 1682750"/>
                <a:gd name="connsiteY16" fmla="*/ 444500 h 685800"/>
                <a:gd name="connsiteX17" fmla="*/ 50800 w 1682750"/>
                <a:gd name="connsiteY17" fmla="*/ 450850 h 685800"/>
                <a:gd name="connsiteX18" fmla="*/ 0 w 1682750"/>
                <a:gd name="connsiteY18" fmla="*/ 38735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82750" h="685800">
                  <a:moveTo>
                    <a:pt x="1682750" y="19050"/>
                  </a:moveTo>
                  <a:lnTo>
                    <a:pt x="1524000" y="0"/>
                  </a:lnTo>
                  <a:lnTo>
                    <a:pt x="1473200" y="69850"/>
                  </a:lnTo>
                  <a:lnTo>
                    <a:pt x="1289050" y="50800"/>
                  </a:lnTo>
                  <a:lnTo>
                    <a:pt x="1104900" y="361950"/>
                  </a:lnTo>
                  <a:lnTo>
                    <a:pt x="1123950" y="520700"/>
                  </a:lnTo>
                  <a:lnTo>
                    <a:pt x="1117600" y="685800"/>
                  </a:lnTo>
                  <a:lnTo>
                    <a:pt x="901700" y="501650"/>
                  </a:lnTo>
                  <a:lnTo>
                    <a:pt x="723900" y="533400"/>
                  </a:lnTo>
                  <a:lnTo>
                    <a:pt x="723900" y="482600"/>
                  </a:lnTo>
                  <a:lnTo>
                    <a:pt x="558800" y="596900"/>
                  </a:lnTo>
                  <a:lnTo>
                    <a:pt x="412750" y="387350"/>
                  </a:lnTo>
                  <a:lnTo>
                    <a:pt x="349250" y="457200"/>
                  </a:lnTo>
                  <a:lnTo>
                    <a:pt x="292100" y="450850"/>
                  </a:lnTo>
                  <a:lnTo>
                    <a:pt x="222250" y="546100"/>
                  </a:lnTo>
                  <a:lnTo>
                    <a:pt x="184150" y="463550"/>
                  </a:lnTo>
                  <a:lnTo>
                    <a:pt x="107950" y="444500"/>
                  </a:lnTo>
                  <a:lnTo>
                    <a:pt x="50800" y="450850"/>
                  </a:lnTo>
                  <a:lnTo>
                    <a:pt x="0" y="387350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Forme libre 23"/>
            <p:cNvSpPr/>
            <p:nvPr/>
          </p:nvSpPr>
          <p:spPr>
            <a:xfrm>
              <a:off x="2489200" y="812800"/>
              <a:ext cx="2216150" cy="387350"/>
            </a:xfrm>
            <a:custGeom>
              <a:avLst/>
              <a:gdLst>
                <a:gd name="connsiteX0" fmla="*/ 0 w 2216150"/>
                <a:gd name="connsiteY0" fmla="*/ 254000 h 387350"/>
                <a:gd name="connsiteX1" fmla="*/ 107950 w 2216150"/>
                <a:gd name="connsiteY1" fmla="*/ 311150 h 387350"/>
                <a:gd name="connsiteX2" fmla="*/ 279400 w 2216150"/>
                <a:gd name="connsiteY2" fmla="*/ 165100 h 387350"/>
                <a:gd name="connsiteX3" fmla="*/ 317500 w 2216150"/>
                <a:gd name="connsiteY3" fmla="*/ 82550 h 387350"/>
                <a:gd name="connsiteX4" fmla="*/ 615950 w 2216150"/>
                <a:gd name="connsiteY4" fmla="*/ 38100 h 387350"/>
                <a:gd name="connsiteX5" fmla="*/ 723900 w 2216150"/>
                <a:gd name="connsiteY5" fmla="*/ 0 h 387350"/>
                <a:gd name="connsiteX6" fmla="*/ 927100 w 2216150"/>
                <a:gd name="connsiteY6" fmla="*/ 50800 h 387350"/>
                <a:gd name="connsiteX7" fmla="*/ 1098550 w 2216150"/>
                <a:gd name="connsiteY7" fmla="*/ 44450 h 387350"/>
                <a:gd name="connsiteX8" fmla="*/ 1270000 w 2216150"/>
                <a:gd name="connsiteY8" fmla="*/ 88900 h 387350"/>
                <a:gd name="connsiteX9" fmla="*/ 1428750 w 2216150"/>
                <a:gd name="connsiteY9" fmla="*/ 127000 h 387350"/>
                <a:gd name="connsiteX10" fmla="*/ 1498600 w 2216150"/>
                <a:gd name="connsiteY10" fmla="*/ 177800 h 387350"/>
                <a:gd name="connsiteX11" fmla="*/ 1676400 w 2216150"/>
                <a:gd name="connsiteY11" fmla="*/ 165100 h 387350"/>
                <a:gd name="connsiteX12" fmla="*/ 1778000 w 2216150"/>
                <a:gd name="connsiteY12" fmla="*/ 292100 h 387350"/>
                <a:gd name="connsiteX13" fmla="*/ 1936750 w 2216150"/>
                <a:gd name="connsiteY13" fmla="*/ 285750 h 387350"/>
                <a:gd name="connsiteX14" fmla="*/ 1949450 w 2216150"/>
                <a:gd name="connsiteY14" fmla="*/ 387350 h 387350"/>
                <a:gd name="connsiteX15" fmla="*/ 2012950 w 2216150"/>
                <a:gd name="connsiteY15" fmla="*/ 273050 h 387350"/>
                <a:gd name="connsiteX16" fmla="*/ 2076450 w 2216150"/>
                <a:gd name="connsiteY16" fmla="*/ 323850 h 387350"/>
                <a:gd name="connsiteX17" fmla="*/ 2216150 w 2216150"/>
                <a:gd name="connsiteY17" fmla="*/ 266700 h 387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216150" h="387350">
                  <a:moveTo>
                    <a:pt x="0" y="254000"/>
                  </a:moveTo>
                  <a:lnTo>
                    <a:pt x="107950" y="311150"/>
                  </a:lnTo>
                  <a:lnTo>
                    <a:pt x="279400" y="165100"/>
                  </a:lnTo>
                  <a:lnTo>
                    <a:pt x="317500" y="82550"/>
                  </a:lnTo>
                  <a:lnTo>
                    <a:pt x="615950" y="38100"/>
                  </a:lnTo>
                  <a:lnTo>
                    <a:pt x="723900" y="0"/>
                  </a:lnTo>
                  <a:lnTo>
                    <a:pt x="927100" y="50800"/>
                  </a:lnTo>
                  <a:lnTo>
                    <a:pt x="1098550" y="44450"/>
                  </a:lnTo>
                  <a:lnTo>
                    <a:pt x="1270000" y="88900"/>
                  </a:lnTo>
                  <a:lnTo>
                    <a:pt x="1428750" y="127000"/>
                  </a:lnTo>
                  <a:lnTo>
                    <a:pt x="1498600" y="177800"/>
                  </a:lnTo>
                  <a:lnTo>
                    <a:pt x="1676400" y="165100"/>
                  </a:lnTo>
                  <a:lnTo>
                    <a:pt x="1778000" y="292100"/>
                  </a:lnTo>
                  <a:lnTo>
                    <a:pt x="1936750" y="285750"/>
                  </a:lnTo>
                  <a:lnTo>
                    <a:pt x="1949450" y="387350"/>
                  </a:lnTo>
                  <a:lnTo>
                    <a:pt x="2012950" y="273050"/>
                  </a:lnTo>
                  <a:lnTo>
                    <a:pt x="2076450" y="323850"/>
                  </a:lnTo>
                  <a:lnTo>
                    <a:pt x="2216150" y="266700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Forme libre 24"/>
            <p:cNvSpPr/>
            <p:nvPr/>
          </p:nvSpPr>
          <p:spPr>
            <a:xfrm>
              <a:off x="1955800" y="1054100"/>
              <a:ext cx="749300" cy="1993900"/>
            </a:xfrm>
            <a:custGeom>
              <a:avLst/>
              <a:gdLst>
                <a:gd name="connsiteX0" fmla="*/ 546100 w 749300"/>
                <a:gd name="connsiteY0" fmla="*/ 0 h 1993900"/>
                <a:gd name="connsiteX1" fmla="*/ 488950 w 749300"/>
                <a:gd name="connsiteY1" fmla="*/ 114300 h 1993900"/>
                <a:gd name="connsiteX2" fmla="*/ 520700 w 749300"/>
                <a:gd name="connsiteY2" fmla="*/ 222250 h 1993900"/>
                <a:gd name="connsiteX3" fmla="*/ 476250 w 749300"/>
                <a:gd name="connsiteY3" fmla="*/ 311150 h 1993900"/>
                <a:gd name="connsiteX4" fmla="*/ 749300 w 749300"/>
                <a:gd name="connsiteY4" fmla="*/ 635000 h 1993900"/>
                <a:gd name="connsiteX5" fmla="*/ 666750 w 749300"/>
                <a:gd name="connsiteY5" fmla="*/ 641350 h 1993900"/>
                <a:gd name="connsiteX6" fmla="*/ 647700 w 749300"/>
                <a:gd name="connsiteY6" fmla="*/ 692150 h 1993900"/>
                <a:gd name="connsiteX7" fmla="*/ 717550 w 749300"/>
                <a:gd name="connsiteY7" fmla="*/ 850900 h 1993900"/>
                <a:gd name="connsiteX8" fmla="*/ 673100 w 749300"/>
                <a:gd name="connsiteY8" fmla="*/ 965200 h 1993900"/>
                <a:gd name="connsiteX9" fmla="*/ 609600 w 749300"/>
                <a:gd name="connsiteY9" fmla="*/ 977900 h 1993900"/>
                <a:gd name="connsiteX10" fmla="*/ 260350 w 749300"/>
                <a:gd name="connsiteY10" fmla="*/ 1301750 h 1993900"/>
                <a:gd name="connsiteX11" fmla="*/ 0 w 749300"/>
                <a:gd name="connsiteY11" fmla="*/ 1644650 h 1993900"/>
                <a:gd name="connsiteX12" fmla="*/ 44450 w 749300"/>
                <a:gd name="connsiteY12" fmla="*/ 1727200 h 1993900"/>
                <a:gd name="connsiteX13" fmla="*/ 50800 w 749300"/>
                <a:gd name="connsiteY13" fmla="*/ 1911350 h 1993900"/>
                <a:gd name="connsiteX14" fmla="*/ 127000 w 749300"/>
                <a:gd name="connsiteY14" fmla="*/ 1993900 h 199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49300" h="1993900">
                  <a:moveTo>
                    <a:pt x="546100" y="0"/>
                  </a:moveTo>
                  <a:lnTo>
                    <a:pt x="488950" y="114300"/>
                  </a:lnTo>
                  <a:lnTo>
                    <a:pt x="520700" y="222250"/>
                  </a:lnTo>
                  <a:lnTo>
                    <a:pt x="476250" y="311150"/>
                  </a:lnTo>
                  <a:lnTo>
                    <a:pt x="749300" y="635000"/>
                  </a:lnTo>
                  <a:lnTo>
                    <a:pt x="666750" y="641350"/>
                  </a:lnTo>
                  <a:lnTo>
                    <a:pt x="647700" y="692150"/>
                  </a:lnTo>
                  <a:lnTo>
                    <a:pt x="717550" y="850900"/>
                  </a:lnTo>
                  <a:lnTo>
                    <a:pt x="673100" y="965200"/>
                  </a:lnTo>
                  <a:lnTo>
                    <a:pt x="609600" y="977900"/>
                  </a:lnTo>
                  <a:lnTo>
                    <a:pt x="260350" y="1301750"/>
                  </a:lnTo>
                  <a:lnTo>
                    <a:pt x="0" y="1644650"/>
                  </a:lnTo>
                  <a:lnTo>
                    <a:pt x="44450" y="1727200"/>
                  </a:lnTo>
                  <a:lnTo>
                    <a:pt x="50800" y="1911350"/>
                  </a:lnTo>
                  <a:lnTo>
                    <a:pt x="127000" y="1993900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5" name="Image 3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1193" y="1142734"/>
              <a:ext cx="3810532" cy="3810532"/>
            </a:xfrm>
            <a:prstGeom prst="rect">
              <a:avLst/>
            </a:prstGeom>
          </p:spPr>
        </p:pic>
      </p:grpSp>
      <p:sp>
        <p:nvSpPr>
          <p:cNvPr id="43" name="Ellipse 42"/>
          <p:cNvSpPr/>
          <p:nvPr/>
        </p:nvSpPr>
        <p:spPr>
          <a:xfrm>
            <a:off x="5588000" y="1860454"/>
            <a:ext cx="430663" cy="36849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9271461" y="3704704"/>
            <a:ext cx="168156" cy="2095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8500317" y="2241550"/>
            <a:ext cx="168156" cy="2095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536944" y="2355850"/>
            <a:ext cx="168156" cy="2095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7934764" y="3378200"/>
            <a:ext cx="168156" cy="2095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1" name="Image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950" y="3663315"/>
            <a:ext cx="405446" cy="405446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739" y="3203753"/>
            <a:ext cx="405446" cy="405446"/>
          </a:xfrm>
          <a:prstGeom prst="rect">
            <a:avLst/>
          </a:prstGeom>
        </p:spPr>
      </p:pic>
      <p:pic>
        <p:nvPicPr>
          <p:cNvPr id="53" name="Image 5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4562" y="3791427"/>
            <a:ext cx="405446" cy="405446"/>
          </a:xfrm>
          <a:prstGeom prst="rect">
            <a:avLst/>
          </a:prstGeom>
        </p:spPr>
      </p:pic>
      <p:pic>
        <p:nvPicPr>
          <p:cNvPr id="54" name="Image 5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7220" y="2055179"/>
            <a:ext cx="405446" cy="405446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000" y="4817856"/>
            <a:ext cx="468421" cy="468421"/>
          </a:xfrm>
          <a:prstGeom prst="rect">
            <a:avLst/>
          </a:prstGeom>
        </p:spPr>
      </p:pic>
      <p:pic>
        <p:nvPicPr>
          <p:cNvPr id="58" name="Image 5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092" y="5954796"/>
            <a:ext cx="468421" cy="468421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269" y="4238137"/>
            <a:ext cx="468421" cy="468421"/>
          </a:xfrm>
          <a:prstGeom prst="rect">
            <a:avLst/>
          </a:prstGeom>
        </p:spPr>
      </p:pic>
      <p:sp>
        <p:nvSpPr>
          <p:cNvPr id="60" name="ZoneTexte 59"/>
          <p:cNvSpPr txBox="1"/>
          <p:nvPr/>
        </p:nvSpPr>
        <p:spPr>
          <a:xfrm>
            <a:off x="3273385" y="397042"/>
            <a:ext cx="2229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BELARUSSIE</a:t>
            </a:r>
            <a:endParaRPr lang="fr-FR" sz="1600" b="1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7934764" y="933549"/>
            <a:ext cx="2229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RUSSIE</a:t>
            </a:r>
            <a:endParaRPr lang="fr-FR" sz="1600" b="1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8750109" y="5582875"/>
            <a:ext cx="2229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RUSSIE</a:t>
            </a:r>
            <a:endParaRPr lang="fr-FR" sz="1600" b="1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 rot="3445355">
            <a:off x="3620825" y="4101532"/>
            <a:ext cx="2229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MOLDAVIE</a:t>
            </a:r>
            <a:endParaRPr lang="fr-FR" sz="1600" b="1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1876529" y="5003800"/>
            <a:ext cx="2229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ROUMANIE</a:t>
            </a:r>
            <a:endParaRPr lang="fr-FR" sz="1600" b="1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949899" y="1517192"/>
            <a:ext cx="2229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POLOGNE</a:t>
            </a:r>
            <a:endParaRPr lang="fr-FR" sz="1600" b="1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5514975" y="5816600"/>
            <a:ext cx="1190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rgbClr val="0070C0"/>
                </a:solidFill>
                <a:latin typeface="Marianne" panose="02000000000000000000" pitchFamily="50" charset="0"/>
              </a:rPr>
              <a:t>Mer Noire</a:t>
            </a:r>
            <a:endParaRPr lang="fr-FR" sz="1400" i="1" dirty="0">
              <a:solidFill>
                <a:srgbClr val="0070C0"/>
              </a:solidFill>
              <a:latin typeface="Marianne" panose="02000000000000000000" pitchFamily="50" charset="0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7905004" y="6149199"/>
            <a:ext cx="1190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rgbClr val="0070C0"/>
                </a:solidFill>
                <a:latin typeface="Marianne" panose="02000000000000000000" pitchFamily="50" charset="0"/>
              </a:rPr>
              <a:t>Mer Noire</a:t>
            </a:r>
            <a:endParaRPr lang="fr-FR" sz="1400" i="1" dirty="0">
              <a:solidFill>
                <a:srgbClr val="0070C0"/>
              </a:solidFill>
              <a:latin typeface="Marianne" panose="02000000000000000000" pitchFamily="50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8313614" y="5099862"/>
            <a:ext cx="1190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rgbClr val="0070C0"/>
                </a:solidFill>
                <a:latin typeface="Marianne" panose="02000000000000000000" pitchFamily="50" charset="0"/>
              </a:rPr>
              <a:t>Mer d’Azov</a:t>
            </a:r>
            <a:endParaRPr lang="fr-FR" sz="1400" i="1" dirty="0">
              <a:solidFill>
                <a:srgbClr val="0070C0"/>
              </a:solidFill>
              <a:latin typeface="Marianne" panose="02000000000000000000" pitchFamily="50" charset="0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5878027" y="6101255"/>
            <a:ext cx="1613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Sébastopol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5564064" y="5303120"/>
            <a:ext cx="1613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Odessa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5969609" y="1894954"/>
            <a:ext cx="1613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 smtClean="0">
                <a:latin typeface="Marianne" panose="02000000000000000000" pitchFamily="50" charset="0"/>
              </a:rPr>
              <a:t>Kyiv</a:t>
            </a:r>
            <a:r>
              <a:rPr lang="fr-FR" sz="1400" dirty="0" smtClean="0">
                <a:latin typeface="Marianne" panose="02000000000000000000" pitchFamily="50" charset="0"/>
              </a:rPr>
              <a:t> (Kiev)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9382125" y="3657675"/>
            <a:ext cx="1613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 smtClean="0">
                <a:latin typeface="Marianne" panose="02000000000000000000" pitchFamily="50" charset="0"/>
              </a:rPr>
              <a:t>Donets’k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8772679" y="4758983"/>
            <a:ext cx="1613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 smtClean="0">
                <a:latin typeface="Marianne" panose="02000000000000000000" pitchFamily="50" charset="0"/>
              </a:rPr>
              <a:t>Mariopol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1554092" y="3050841"/>
            <a:ext cx="312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1</a:t>
            </a:r>
            <a:endParaRPr lang="fr-FR" sz="1600" b="1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1564446" y="3661946"/>
            <a:ext cx="312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Marianne" panose="02000000000000000000" pitchFamily="50" charset="0"/>
              </a:rPr>
              <a:t>2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2708717" y="2308423"/>
            <a:ext cx="1613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L’</a:t>
            </a:r>
            <a:r>
              <a:rPr lang="fr-FR" sz="1400" dirty="0" err="1" smtClean="0">
                <a:latin typeface="Marianne" panose="02000000000000000000" pitchFamily="50" charset="0"/>
              </a:rPr>
              <a:t>viv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8425781" y="2404676"/>
            <a:ext cx="1613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Kharkiv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7603934" y="3565163"/>
            <a:ext cx="1613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 smtClean="0">
                <a:latin typeface="Marianne" panose="02000000000000000000" pitchFamily="50" charset="0"/>
              </a:rPr>
              <a:t>Dnipropetrovs’k</a:t>
            </a:r>
            <a:endParaRPr lang="fr-FR" sz="1400" dirty="0">
              <a:latin typeface="Marianne" panose="02000000000000000000" pitchFamily="50" charset="0"/>
            </a:endParaRPr>
          </a:p>
        </p:txBody>
      </p:sp>
      <p:pic>
        <p:nvPicPr>
          <p:cNvPr id="55" name="Image 5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7" y="6435571"/>
            <a:ext cx="1227411" cy="429442"/>
          </a:xfrm>
          <a:prstGeom prst="rect">
            <a:avLst/>
          </a:prstGeom>
        </p:spPr>
      </p:pic>
      <p:sp>
        <p:nvSpPr>
          <p:cNvPr id="56" name="ZoneTexte 55"/>
          <p:cNvSpPr txBox="1"/>
          <p:nvPr/>
        </p:nvSpPr>
        <p:spPr>
          <a:xfrm>
            <a:off x="1304322" y="6527471"/>
            <a:ext cx="4673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Marianne" panose="02000000000000000000" pitchFamily="50" charset="0"/>
              </a:rPr>
              <a:t>Pascal </a:t>
            </a:r>
            <a:r>
              <a:rPr lang="fr-FR" sz="1400" b="1" dirty="0" err="1" smtClean="0">
                <a:latin typeface="Marianne" panose="02000000000000000000" pitchFamily="50" charset="0"/>
              </a:rPr>
              <a:t>Mériaux</a:t>
            </a:r>
            <a:r>
              <a:rPr lang="fr-FR" sz="1400" b="1" dirty="0" smtClean="0">
                <a:latin typeface="Marianne" panose="02000000000000000000" pitchFamily="50" charset="0"/>
              </a:rPr>
              <a:t> – Académie de Lyon</a:t>
            </a:r>
            <a:endParaRPr lang="fr-FR" sz="1400" b="1" dirty="0">
              <a:latin typeface="Marianne" panose="02000000000000000000" pitchFamily="50" charset="0"/>
            </a:endParaRPr>
          </a:p>
        </p:txBody>
      </p:sp>
      <p:sp>
        <p:nvSpPr>
          <p:cNvPr id="2" name="Forme libre 1"/>
          <p:cNvSpPr/>
          <p:nvPr/>
        </p:nvSpPr>
        <p:spPr>
          <a:xfrm>
            <a:off x="9253182" y="3016155"/>
            <a:ext cx="982639" cy="1419367"/>
          </a:xfrm>
          <a:custGeom>
            <a:avLst/>
            <a:gdLst>
              <a:gd name="connsiteX0" fmla="*/ 122830 w 982639"/>
              <a:gd name="connsiteY0" fmla="*/ 1419367 h 1419367"/>
              <a:gd name="connsiteX1" fmla="*/ 0 w 982639"/>
              <a:gd name="connsiteY1" fmla="*/ 791570 h 1419367"/>
              <a:gd name="connsiteX2" fmla="*/ 272955 w 982639"/>
              <a:gd name="connsiteY2" fmla="*/ 81887 h 1419367"/>
              <a:gd name="connsiteX3" fmla="*/ 982639 w 982639"/>
              <a:gd name="connsiteY3" fmla="*/ 0 h 1419367"/>
              <a:gd name="connsiteX4" fmla="*/ 982639 w 982639"/>
              <a:gd name="connsiteY4" fmla="*/ 54591 h 141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639" h="1419367">
                <a:moveTo>
                  <a:pt x="122830" y="1419367"/>
                </a:moveTo>
                <a:lnTo>
                  <a:pt x="0" y="791570"/>
                </a:lnTo>
                <a:lnTo>
                  <a:pt x="272955" y="81887"/>
                </a:lnTo>
                <a:lnTo>
                  <a:pt x="982639" y="0"/>
                </a:lnTo>
                <a:lnTo>
                  <a:pt x="982639" y="54591"/>
                </a:lnTo>
              </a:path>
            </a:pathLst>
          </a:custGeom>
          <a:noFill/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26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10055220" y="5004696"/>
            <a:ext cx="2009783" cy="10854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92501" y="128048"/>
            <a:ext cx="9641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Marianne" panose="02000000000000000000" pitchFamily="50" charset="0"/>
              </a:rPr>
              <a:t>1. L’Ukraine un pays récent et divisé</a:t>
            </a:r>
            <a:endParaRPr lang="fr-FR" b="1" dirty="0">
              <a:latin typeface="Marianne" panose="02000000000000000000" pitchFamily="50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92501" y="2535949"/>
            <a:ext cx="9641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Marianne" panose="02000000000000000000" pitchFamily="50" charset="0"/>
              </a:rPr>
              <a:t>2</a:t>
            </a:r>
            <a:r>
              <a:rPr lang="fr-FR" b="1" dirty="0" smtClean="0">
                <a:latin typeface="Marianne" panose="02000000000000000000" pitchFamily="50" charset="0"/>
              </a:rPr>
              <a:t>. Des enjeux géoéconomiques</a:t>
            </a:r>
            <a:endParaRPr lang="fr-FR" b="1" dirty="0">
              <a:latin typeface="Marianne" panose="02000000000000000000" pitchFamily="50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92501" y="4530355"/>
            <a:ext cx="4010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Marianne" panose="02000000000000000000" pitchFamily="50" charset="0"/>
              </a:rPr>
              <a:t>3. Des enjeux géostratégiques</a:t>
            </a:r>
            <a:endParaRPr lang="fr-FR" b="1" dirty="0">
              <a:latin typeface="Marianne" panose="02000000000000000000" pitchFamily="50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432336" y="746680"/>
            <a:ext cx="689810" cy="0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233642" y="489640"/>
            <a:ext cx="106198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Frontière de l’Ukraine  en 1991 – </a:t>
            </a:r>
            <a:r>
              <a:rPr lang="fr-FR" sz="1200" dirty="0" smtClean="0">
                <a:latin typeface="Marianne" panose="02000000000000000000" pitchFamily="50" charset="0"/>
              </a:rPr>
              <a:t>souveraineté reconnue par la Russie lors d’accords signés à Budapest (L’Ukraine restitue à la Russie son arsenal nucléaire) </a:t>
            </a:r>
            <a:endParaRPr lang="fr-FR" sz="1200" dirty="0">
              <a:latin typeface="Marianne" panose="02000000000000000000" pitchFamily="50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01649" y="1992643"/>
            <a:ext cx="577516" cy="4576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83569" y="4881806"/>
            <a:ext cx="577516" cy="4576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6964373" y="1010841"/>
            <a:ext cx="577516" cy="4576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586292" y="1926501"/>
            <a:ext cx="577516" cy="4576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544630" y="1099804"/>
            <a:ext cx="577516" cy="4576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869" y="4871062"/>
            <a:ext cx="468421" cy="468421"/>
          </a:xfrm>
          <a:prstGeom prst="rect">
            <a:avLst/>
          </a:prstGeom>
        </p:spPr>
      </p:pic>
      <p:sp>
        <p:nvSpPr>
          <p:cNvPr id="19" name="Ellipse 18"/>
          <p:cNvSpPr/>
          <p:nvPr/>
        </p:nvSpPr>
        <p:spPr>
          <a:xfrm>
            <a:off x="545883" y="2978113"/>
            <a:ext cx="314662" cy="2890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04" y="3990942"/>
            <a:ext cx="405446" cy="405446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5585716" y="6145788"/>
            <a:ext cx="577516" cy="4576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383569" y="6153981"/>
            <a:ext cx="577516" cy="4576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383569" y="5517893"/>
            <a:ext cx="577516" cy="4576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5532356" y="3592376"/>
            <a:ext cx="577516" cy="457677"/>
          </a:xfrm>
          <a:prstGeom prst="rect">
            <a:avLst/>
          </a:prstGeom>
          <a:pattFill prst="divot">
            <a:fgClr>
              <a:schemeClr val="tx1"/>
            </a:fgClr>
            <a:bgClr>
              <a:schemeClr val="bg1"/>
            </a:bgClr>
          </a:patt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1120546" y="4934919"/>
            <a:ext cx="4410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Russie 2</a:t>
            </a:r>
            <a:r>
              <a:rPr lang="fr-FR" sz="1400" baseline="30000" dirty="0" smtClean="0">
                <a:latin typeface="Marianne" panose="02000000000000000000" pitchFamily="50" charset="0"/>
              </a:rPr>
              <a:t>e</a:t>
            </a:r>
            <a:r>
              <a:rPr lang="fr-FR" sz="1400" dirty="0" smtClean="0">
                <a:latin typeface="Marianne" panose="02000000000000000000" pitchFamily="50" charset="0"/>
              </a:rPr>
              <a:t> puissance militaire mondiale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1122146" y="5616721"/>
            <a:ext cx="4410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Belarus (Biélorussie) Etat allié de la Russie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1114241" y="6117580"/>
            <a:ext cx="4410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Etats membres de l’UE et de l’OTAN – </a:t>
            </a:r>
          </a:p>
          <a:p>
            <a:r>
              <a:rPr lang="fr-FR" sz="1400" dirty="0" smtClean="0">
                <a:latin typeface="Marianne" panose="02000000000000000000" pitchFamily="50" charset="0"/>
              </a:rPr>
              <a:t>Ex-Etats communistes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9996759" y="5092720"/>
            <a:ext cx="1972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1 - SLOVAQUIE</a:t>
            </a:r>
            <a:endParaRPr lang="fr-FR" sz="1600" b="1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10007113" y="5703825"/>
            <a:ext cx="1962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2 – HONGRIE</a:t>
            </a:r>
            <a:endParaRPr lang="fr-FR" sz="1600" b="1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6289385" y="4939672"/>
            <a:ext cx="3071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Principaux ports 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6289384" y="6150494"/>
            <a:ext cx="3071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Moldavie : Etat </a:t>
            </a:r>
            <a:r>
              <a:rPr lang="fr-FR" sz="1400" dirty="0" smtClean="0">
                <a:latin typeface="Marianne" panose="02000000000000000000" pitchFamily="50" charset="0"/>
              </a:rPr>
              <a:t>menacé </a:t>
            </a:r>
            <a:r>
              <a:rPr lang="fr-FR" sz="1400" dirty="0" smtClean="0">
                <a:latin typeface="Marianne" panose="02000000000000000000" pitchFamily="50" charset="0"/>
              </a:rPr>
              <a:t>par la Russie – « la prochaine cible ? »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1303244" y="3548322"/>
            <a:ext cx="3071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Grenier à céréales 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1295803" y="4132690"/>
            <a:ext cx="3071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Principaux centres industriels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6289384" y="3702211"/>
            <a:ext cx="3071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Bassin minier (charbon)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6289384" y="2954709"/>
            <a:ext cx="4289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Principaux gazoducs Russie </a:t>
            </a:r>
            <a:r>
              <a:rPr lang="fr-FR" sz="1400" dirty="0" smtClean="0">
                <a:latin typeface="Marianne" panose="02000000000000000000" pitchFamily="50" charset="0"/>
                <a:sym typeface="Wingdings" panose="05000000000000000000" pitchFamily="2" charset="2"/>
              </a:rPr>
              <a:t>Europe</a:t>
            </a:r>
            <a:r>
              <a:rPr lang="fr-FR" sz="1400" dirty="0" smtClean="0">
                <a:latin typeface="Marianne" panose="02000000000000000000" pitchFamily="50" charset="0"/>
              </a:rPr>
              <a:t> 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1214352" y="1026504"/>
            <a:ext cx="56084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Population majoritaire parlant « ukrainien» et se sentant ukrainienne </a:t>
            </a:r>
            <a:r>
              <a:rPr lang="fr-FR" sz="1200" dirty="0" smtClean="0">
                <a:latin typeface="Marianne" panose="02000000000000000000" pitchFamily="50" charset="0"/>
              </a:rPr>
              <a:t>à l’origine des révolutions démocratiques « Orange »  en 2004 et de « </a:t>
            </a:r>
            <a:r>
              <a:rPr lang="fr-FR" sz="1200" dirty="0" err="1" smtClean="0">
                <a:latin typeface="Marianne" panose="02000000000000000000" pitchFamily="50" charset="0"/>
              </a:rPr>
              <a:t>Maïdan</a:t>
            </a:r>
            <a:r>
              <a:rPr lang="fr-FR" sz="1200" dirty="0" smtClean="0">
                <a:latin typeface="Marianne" panose="02000000000000000000" pitchFamily="50" charset="0"/>
              </a:rPr>
              <a:t> » en 2014 </a:t>
            </a:r>
            <a:endParaRPr lang="fr-FR" sz="1200" dirty="0">
              <a:latin typeface="Marianne" panose="02000000000000000000" pitchFamily="50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1203213" y="1895335"/>
            <a:ext cx="4882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Population russophone et russophile (ayant votée pour des candidats </a:t>
            </a:r>
            <a:r>
              <a:rPr lang="fr-FR" sz="1400" dirty="0" smtClean="0">
                <a:latin typeface="Marianne" panose="02000000000000000000" pitchFamily="50" charset="0"/>
              </a:rPr>
              <a:t>pro-russes </a:t>
            </a:r>
            <a:r>
              <a:rPr lang="fr-FR" sz="1400" dirty="0" smtClean="0">
                <a:latin typeface="Marianne" panose="02000000000000000000" pitchFamily="50" charset="0"/>
              </a:rPr>
              <a:t>en 2004 et 2010)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1303244" y="2956992"/>
            <a:ext cx="3071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Principales métropoles 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7555303" y="920318"/>
            <a:ext cx="46366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Le </a:t>
            </a:r>
            <a:r>
              <a:rPr lang="fr-FR" sz="1400" dirty="0" err="1" smtClean="0">
                <a:latin typeface="Marianne" panose="02000000000000000000" pitchFamily="50" charset="0"/>
              </a:rPr>
              <a:t>Dombass</a:t>
            </a:r>
            <a:r>
              <a:rPr lang="fr-FR" sz="1400" dirty="0" smtClean="0">
                <a:latin typeface="Marianne" panose="02000000000000000000" pitchFamily="50" charset="0"/>
              </a:rPr>
              <a:t> et les deux républiques séparatistes de Donetsk et Lougansk reconnues indépendantes par la Russie le 21 février 2022 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7569315" y="2155340"/>
            <a:ext cx="46366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La Crimée annexée par la Russie en 2014</a:t>
            </a:r>
            <a:endParaRPr lang="fr-FR" sz="1400" dirty="0">
              <a:latin typeface="Marianne" panose="02000000000000000000" pitchFamily="50" charset="0"/>
            </a:endParaRPr>
          </a:p>
        </p:txBody>
      </p:sp>
      <p:cxnSp>
        <p:nvCxnSpPr>
          <p:cNvPr id="53" name="Connecteur droit 52"/>
          <p:cNvCxnSpPr/>
          <p:nvPr/>
        </p:nvCxnSpPr>
        <p:spPr>
          <a:xfrm>
            <a:off x="6964373" y="1783256"/>
            <a:ext cx="577516" cy="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7581294" y="1632938"/>
            <a:ext cx="35582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Front sur le </a:t>
            </a:r>
            <a:r>
              <a:rPr lang="fr-FR" sz="1400" dirty="0" err="1" smtClean="0">
                <a:latin typeface="Marianne" panose="02000000000000000000" pitchFamily="50" charset="0"/>
              </a:rPr>
              <a:t>Dombass</a:t>
            </a:r>
            <a:r>
              <a:rPr lang="fr-FR" sz="1400" dirty="0" smtClean="0">
                <a:latin typeface="Marianne" panose="02000000000000000000" pitchFamily="50" charset="0"/>
              </a:rPr>
              <a:t> depuis 2014</a:t>
            </a:r>
            <a:endParaRPr lang="fr-FR" sz="1400" dirty="0">
              <a:latin typeface="Marianne" panose="02000000000000000000" pitchFamily="50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127485" y="5317848"/>
            <a:ext cx="398423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>
                <a:latin typeface="Marianne" panose="02000000000000000000" pitchFamily="50" charset="0"/>
              </a:rPr>
              <a:t>« Rocket city » Usines </a:t>
            </a:r>
            <a:r>
              <a:rPr lang="fr-FR" sz="1400" dirty="0" err="1" smtClean="0">
                <a:latin typeface="Marianne" panose="02000000000000000000" pitchFamily="50" charset="0"/>
              </a:rPr>
              <a:t>Ioujnoïe-Ioujmach</a:t>
            </a:r>
            <a:r>
              <a:rPr lang="fr-FR" sz="1400" dirty="0" smtClean="0">
                <a:latin typeface="Marianne" panose="02000000000000000000" pitchFamily="50" charset="0"/>
              </a:rPr>
              <a:t> </a:t>
            </a:r>
            <a:r>
              <a:rPr lang="fr-FR" sz="1400" dirty="0" smtClean="0">
                <a:latin typeface="Marianne" panose="02000000000000000000" pitchFamily="50" charset="0"/>
              </a:rPr>
              <a:t>construction  de lanceurs spatiaux pour Soyouz et de missiles </a:t>
            </a:r>
            <a:r>
              <a:rPr lang="fr-FR" sz="1400" dirty="0" smtClean="0">
                <a:latin typeface="Marianne" panose="02000000000000000000" pitchFamily="50" charset="0"/>
              </a:rPr>
              <a:t>russes à longue portée</a:t>
            </a:r>
            <a:endParaRPr lang="fr-FR" sz="1400" dirty="0">
              <a:latin typeface="Marianne" panose="02000000000000000000" pitchFamily="50" charset="0"/>
            </a:endParaRPr>
          </a:p>
        </p:txBody>
      </p:sp>
      <p:pic>
        <p:nvPicPr>
          <p:cNvPr id="52" name="Image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52578">
            <a:off x="5632294" y="5470365"/>
            <a:ext cx="549247" cy="549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5196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532</Words>
  <Application>Microsoft Office PowerPoint</Application>
  <PresentationFormat>Grand écran</PresentationFormat>
  <Paragraphs>94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Marianne</vt:lpstr>
      <vt:lpstr>Wingdings</vt:lpstr>
      <vt:lpstr>Thème Office</vt:lpstr>
      <vt:lpstr>Les enjeux de la Guerre en Ukraine</vt:lpstr>
      <vt:lpstr>Présentation PowerPoint</vt:lpstr>
      <vt:lpstr>Présentation PowerPoint</vt:lpstr>
      <vt:lpstr>Les enjeux de la Guerre en Ukraine</vt:lpstr>
      <vt:lpstr>Présentation PowerPoint</vt:lpstr>
      <vt:lpstr>Présentation PowerPoint</vt:lpstr>
    </vt:vector>
  </TitlesOfParts>
  <Company>ACADEMIE DE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enjeux de la Guerre en Ukraine</dc:title>
  <dc:creator>Pascal MERIAUX</dc:creator>
  <cp:lastModifiedBy>Pascal MERIAUX</cp:lastModifiedBy>
  <cp:revision>3</cp:revision>
  <dcterms:created xsi:type="dcterms:W3CDTF">2022-02-28T08:34:40Z</dcterms:created>
  <dcterms:modified xsi:type="dcterms:W3CDTF">2022-02-28T10:07:38Z</dcterms:modified>
</cp:coreProperties>
</file>